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1" r:id="rId2"/>
    <p:sldId id="257" r:id="rId3"/>
    <p:sldId id="264" r:id="rId4"/>
    <p:sldId id="261" r:id="rId5"/>
    <p:sldId id="262" r:id="rId6"/>
    <p:sldId id="263" r:id="rId7"/>
    <p:sldId id="272" r:id="rId8"/>
    <p:sldId id="256" r:id="rId9"/>
    <p:sldId id="287" r:id="rId10"/>
    <p:sldId id="270" r:id="rId11"/>
    <p:sldId id="259" r:id="rId12"/>
    <p:sldId id="271" r:id="rId13"/>
    <p:sldId id="258" r:id="rId14"/>
    <p:sldId id="260" r:id="rId15"/>
    <p:sldId id="267" r:id="rId16"/>
    <p:sldId id="268" r:id="rId17"/>
    <p:sldId id="273" r:id="rId18"/>
    <p:sldId id="269" r:id="rId19"/>
    <p:sldId id="292" r:id="rId20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262" autoAdjust="0"/>
    <p:restoredTop sz="94613" autoAdjust="0"/>
  </p:normalViewPr>
  <p:slideViewPr>
    <p:cSldViewPr>
      <p:cViewPr varScale="1">
        <p:scale>
          <a:sx n="74" d="100"/>
          <a:sy n="74" d="100"/>
        </p:scale>
        <p:origin x="-129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61F11-FE45-4162-990E-A5D37CFAD037}" type="datetimeFigureOut">
              <a:rPr lang="th-TH" smtClean="0"/>
              <a:t>13/09/54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B15DA-BE45-4C7D-A961-BE20F185FA41}" type="slidenum">
              <a:rPr lang="th-TH" smtClean="0"/>
              <a:t>‹#›</a:t>
            </a:fld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61F11-FE45-4162-990E-A5D37CFAD037}" type="datetimeFigureOut">
              <a:rPr lang="th-TH" smtClean="0"/>
              <a:t>13/09/54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B15DA-BE45-4C7D-A961-BE20F185FA41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61F11-FE45-4162-990E-A5D37CFAD037}" type="datetimeFigureOut">
              <a:rPr lang="th-TH" smtClean="0"/>
              <a:t>13/09/54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B15DA-BE45-4C7D-A961-BE20F185FA41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61F11-FE45-4162-990E-A5D37CFAD037}" type="datetimeFigureOut">
              <a:rPr lang="th-TH" smtClean="0"/>
              <a:t>13/09/54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B15DA-BE45-4C7D-A961-BE20F185FA41}" type="slidenum">
              <a:rPr lang="th-TH" smtClean="0"/>
              <a:t>‹#›</a:t>
            </a:fld>
            <a:endParaRPr lang="th-TH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61F11-FE45-4162-990E-A5D37CFAD037}" type="datetimeFigureOut">
              <a:rPr lang="th-TH" smtClean="0"/>
              <a:t>13/09/54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B15DA-BE45-4C7D-A961-BE20F185FA41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61F11-FE45-4162-990E-A5D37CFAD037}" type="datetimeFigureOut">
              <a:rPr lang="th-TH" smtClean="0"/>
              <a:t>13/09/54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B15DA-BE45-4C7D-A961-BE20F185FA41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61F11-FE45-4162-990E-A5D37CFAD037}" type="datetimeFigureOut">
              <a:rPr lang="th-TH" smtClean="0"/>
              <a:t>13/09/54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B15DA-BE45-4C7D-A961-BE20F185FA41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61F11-FE45-4162-990E-A5D37CFAD037}" type="datetimeFigureOut">
              <a:rPr lang="th-TH" smtClean="0"/>
              <a:t>13/09/54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B15DA-BE45-4C7D-A961-BE20F185FA41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61F11-FE45-4162-990E-A5D37CFAD037}" type="datetimeFigureOut">
              <a:rPr lang="th-TH" smtClean="0"/>
              <a:t>13/09/54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B15DA-BE45-4C7D-A961-BE20F185FA41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61F11-FE45-4162-990E-A5D37CFAD037}" type="datetimeFigureOut">
              <a:rPr lang="th-TH" smtClean="0"/>
              <a:t>13/09/54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B15DA-BE45-4C7D-A961-BE20F185FA41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61F11-FE45-4162-990E-A5D37CFAD037}" type="datetimeFigureOut">
              <a:rPr lang="th-TH" smtClean="0"/>
              <a:t>13/09/54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B15DA-BE45-4C7D-A961-BE20F185FA41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CB461F11-FE45-4162-990E-A5D37CFAD037}" type="datetimeFigureOut">
              <a:rPr lang="th-TH" smtClean="0"/>
              <a:t>13/09/54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768B15DA-BE45-4C7D-A961-BE20F185FA41}" type="slidenum">
              <a:rPr lang="th-TH" smtClean="0"/>
              <a:t>‹#›</a:t>
            </a:fld>
            <a:endParaRPr lang="th-TH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1844824"/>
            <a:ext cx="7632848" cy="1752600"/>
          </a:xfrm>
        </p:spPr>
        <p:txBody>
          <a:bodyPr>
            <a:noAutofit/>
          </a:bodyPr>
          <a:lstStyle/>
          <a:p>
            <a:pPr algn="l"/>
            <a:r>
              <a:rPr lang="en-US" sz="2400" dirty="0" smtClean="0"/>
              <a:t>1. </a:t>
            </a:r>
            <a:r>
              <a:rPr lang="th-TH" sz="2400" dirty="0" smtClean="0"/>
              <a:t>ตั้งใจฟังเพื่อให้เกิดข้อสงสัยครับ</a:t>
            </a:r>
          </a:p>
          <a:p>
            <a:pPr algn="l"/>
            <a:r>
              <a:rPr lang="en-US" sz="2400" dirty="0" smtClean="0"/>
              <a:t>2. </a:t>
            </a:r>
            <a:r>
              <a:rPr lang="th-TH" sz="2400" dirty="0" smtClean="0"/>
              <a:t>เมื่อเกิดข้อสงสัยแล้วอย่าลืมถามนะครับ</a:t>
            </a:r>
          </a:p>
          <a:p>
            <a:pPr algn="l"/>
            <a:r>
              <a:rPr lang="en-US" sz="2400" dirty="0" smtClean="0"/>
              <a:t>3. </a:t>
            </a:r>
            <a:r>
              <a:rPr lang="th-TH" sz="2400" dirty="0" smtClean="0"/>
              <a:t>แต่ถามตอนเข้าสู่ช่วงถามตอบกันนะครับ ไม่งั้นเดี๋ยวการบรรยายจะขาดช่วง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9737"/>
            <a:ext cx="7772400" cy="1095008"/>
          </a:xfrm>
        </p:spPr>
        <p:txBody>
          <a:bodyPr/>
          <a:lstStyle/>
          <a:p>
            <a:r>
              <a:rPr lang="th-TH" sz="6000" b="1" dirty="0" smtClean="0"/>
              <a:t>ระเบียบในการรับชม</a:t>
            </a:r>
            <a:endParaRPr lang="th-TH" sz="6000" b="1" dirty="0"/>
          </a:p>
        </p:txBody>
      </p:sp>
    </p:spTree>
    <p:extLst>
      <p:ext uri="{BB962C8B-B14F-4D97-AF65-F5344CB8AC3E}">
        <p14:creationId xmlns:p14="http://schemas.microsoft.com/office/powerpoint/2010/main" val="8501589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 smtClean="0"/>
              <a:t>Performance </a:t>
            </a:r>
            <a:r>
              <a:rPr lang="th-TH" sz="5400" b="1" dirty="0" smtClean="0"/>
              <a:t>ดีขึ้นจริงหรือไม่</a:t>
            </a:r>
            <a:endParaRPr lang="th-TH" sz="5400" b="1" dirty="0"/>
          </a:p>
        </p:txBody>
      </p:sp>
    </p:spTree>
    <p:extLst>
      <p:ext uri="{BB962C8B-B14F-4D97-AF65-F5344CB8AC3E}">
        <p14:creationId xmlns:p14="http://schemas.microsoft.com/office/powerpoint/2010/main" val="24451571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846640" cy="4707954"/>
          </a:xfrm>
        </p:spPr>
        <p:txBody>
          <a:bodyPr>
            <a:noAutofit/>
          </a:bodyPr>
          <a:lstStyle/>
          <a:p>
            <a:r>
              <a:rPr lang="th-TH" sz="4800" b="1" dirty="0" smtClean="0"/>
              <a:t>ปัญหาของการใช้วิธีเพิ่มสัญญาณ</a:t>
            </a:r>
            <a:r>
              <a:rPr lang="en-US" sz="4800" b="1" dirty="0" smtClean="0"/>
              <a:t> clock </a:t>
            </a:r>
            <a:r>
              <a:rPr lang="th-TH" sz="4800" b="1" dirty="0" smtClean="0"/>
              <a:t>คือ ยิ่งเพิ่มสัญญาณ</a:t>
            </a:r>
            <a:r>
              <a:rPr lang="en-US" sz="4800" b="1" dirty="0" smtClean="0"/>
              <a:t> clock</a:t>
            </a:r>
            <a:r>
              <a:rPr lang="th-TH" sz="4800" b="1" dirty="0" smtClean="0"/>
              <a:t> มากเท่าไหร่ ยิ่งทำให้เกิดความร้อนที่ตัวมากขึ้น จึงเป็นคำตอบที่ว่า ทำไมทุกวันนี้ เราจึงไม่มีโอกาสได้เห็นซีพียู</a:t>
            </a:r>
            <a:r>
              <a:rPr lang="th-TH" sz="4800" b="1" dirty="0"/>
              <a:t>ที่มีความเร็วเกินกว่า </a:t>
            </a:r>
            <a:r>
              <a:rPr lang="en-US" sz="4800" b="1" dirty="0"/>
              <a:t>4 </a:t>
            </a:r>
            <a:r>
              <a:rPr lang="en-US" sz="4800" b="1" dirty="0" smtClean="0"/>
              <a:t>GHz !!!</a:t>
            </a:r>
            <a:endParaRPr lang="th-TH" sz="4800" b="1" dirty="0"/>
          </a:p>
        </p:txBody>
      </p:sp>
    </p:spTree>
    <p:extLst>
      <p:ext uri="{BB962C8B-B14F-4D97-AF65-F5344CB8AC3E}">
        <p14:creationId xmlns:p14="http://schemas.microsoft.com/office/powerpoint/2010/main" val="24451571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7990656" cy="2880320"/>
          </a:xfrm>
        </p:spPr>
        <p:txBody>
          <a:bodyPr>
            <a:noAutofit/>
          </a:bodyPr>
          <a:lstStyle/>
          <a:p>
            <a:r>
              <a:rPr lang="th-TH" sz="5400" b="1" dirty="0" smtClean="0"/>
              <a:t>ถ้างั้น </a:t>
            </a:r>
            <a:br>
              <a:rPr lang="th-TH" sz="5400" b="1" dirty="0" smtClean="0"/>
            </a:br>
            <a:r>
              <a:rPr lang="th-TH" sz="5400" b="1" dirty="0" smtClean="0"/>
              <a:t>ให้มันประมาณผล</a:t>
            </a:r>
            <a:r>
              <a:rPr lang="en-US" sz="5400" b="1" dirty="0" smtClean="0"/>
              <a:t> Process</a:t>
            </a:r>
            <a:r>
              <a:rPr lang="th-TH" sz="5400" b="1" dirty="0" smtClean="0"/>
              <a:t> แบบขนานเลยเป็นไง </a:t>
            </a:r>
            <a:r>
              <a:rPr lang="en-US" sz="5400" b="1" dirty="0" smtClean="0"/>
              <a:t>!!!</a:t>
            </a:r>
            <a:endParaRPr lang="th-TH" sz="5400" b="1" dirty="0"/>
          </a:p>
        </p:txBody>
      </p:sp>
    </p:spTree>
    <p:extLst>
      <p:ext uri="{BB962C8B-B14F-4D97-AF65-F5344CB8AC3E}">
        <p14:creationId xmlns:p14="http://schemas.microsoft.com/office/powerpoint/2010/main" val="24451571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makeDaw\Pictures\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259" y="746294"/>
            <a:ext cx="7240587" cy="5238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51571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SmakeDaw\Pictures\s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736687"/>
            <a:ext cx="7240588" cy="5229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51571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18494" y="2708920"/>
            <a:ext cx="57070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h-TH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มาดู 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CPU </a:t>
            </a:r>
            <a:r>
              <a:rPr lang="th-TH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รุ่นเล็กกันดีกว่า</a:t>
            </a:r>
            <a:endParaRPr lang="th-TH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451571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12776"/>
            <a:ext cx="6400800" cy="4226024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/>
              <a:t>- </a:t>
            </a:r>
            <a:r>
              <a:rPr lang="th-TH" sz="2400" dirty="0" smtClean="0"/>
              <a:t>เมื่อผู้ใช้ต้องการประหยัดพลังงาน</a:t>
            </a:r>
          </a:p>
          <a:p>
            <a:pPr algn="l"/>
            <a:r>
              <a:rPr lang="en-US" sz="2400" dirty="0" smtClean="0"/>
              <a:t>- </a:t>
            </a:r>
            <a:r>
              <a:rPr lang="th-TH" sz="2400" dirty="0" smtClean="0"/>
              <a:t>เมื่อผู้ใช้</a:t>
            </a:r>
            <a:r>
              <a:rPr lang="en-US" sz="2400" dirty="0" smtClean="0"/>
              <a:t>notebook </a:t>
            </a:r>
            <a:r>
              <a:rPr lang="th-TH" sz="2400" dirty="0" smtClean="0"/>
              <a:t>ต้องการใช้งานนอกสถานที่โดยปราศจาก</a:t>
            </a:r>
          </a:p>
          <a:p>
            <a:pPr algn="l"/>
            <a:r>
              <a:rPr lang="en-US" sz="2400" dirty="0" smtClean="0"/>
              <a:t>   Adaptor </a:t>
            </a:r>
            <a:r>
              <a:rPr lang="th-TH" sz="2400" dirty="0" smtClean="0"/>
              <a:t>มากขึ้น</a:t>
            </a:r>
          </a:p>
          <a:p>
            <a:endParaRPr lang="th-TH" sz="2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0"/>
            <a:ext cx="7772400" cy="993353"/>
          </a:xfrm>
        </p:spPr>
        <p:txBody>
          <a:bodyPr/>
          <a:lstStyle/>
          <a:p>
            <a:r>
              <a:rPr lang="th-TH" sz="4800" b="1" dirty="0" smtClean="0"/>
              <a:t>จุดเริ่มต้นของ</a:t>
            </a:r>
            <a:r>
              <a:rPr lang="en-US" sz="4800" b="1" dirty="0" smtClean="0"/>
              <a:t> CPU </a:t>
            </a:r>
            <a:r>
              <a:rPr lang="th-TH" sz="4800" b="1" dirty="0" smtClean="0"/>
              <a:t>รุ่นเล็ก</a:t>
            </a:r>
            <a:endParaRPr lang="th-TH" sz="4800" b="1" dirty="0"/>
          </a:p>
        </p:txBody>
      </p:sp>
      <p:pic>
        <p:nvPicPr>
          <p:cNvPr id="7170" name="Picture 2" descr="http://www.xn--42c7alf4mtbwc1a.com/wp-content/uploads/2011/01/intel-atom-processo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707" y="3717032"/>
            <a:ext cx="3649166" cy="2732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://www.hardwarecanucks.com/wp-content/uploads/AMD-logo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717032"/>
            <a:ext cx="3200400" cy="2732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51571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916832"/>
            <a:ext cx="7772400" cy="1129033"/>
          </a:xfrm>
        </p:spPr>
        <p:txBody>
          <a:bodyPr/>
          <a:lstStyle/>
          <a:p>
            <a:r>
              <a:rPr lang="th-TH" sz="4800" b="1" dirty="0" smtClean="0"/>
              <a:t>ถึงจะเล็กแต่ก็มี </a:t>
            </a:r>
            <a:r>
              <a:rPr lang="en-US" sz="4800" b="1" dirty="0" smtClean="0"/>
              <a:t>Multicore </a:t>
            </a:r>
            <a:r>
              <a:rPr lang="th-TH" sz="4800" b="1" dirty="0" smtClean="0"/>
              <a:t>นะ</a:t>
            </a:r>
            <a:endParaRPr lang="th-TH" sz="4800" b="1" dirty="0"/>
          </a:p>
        </p:txBody>
      </p:sp>
      <p:pic>
        <p:nvPicPr>
          <p:cNvPr id="8194" name="Picture 2" descr="http://www.hitechreview.com/uploads/2009/08/AMD-Turion-Neo-X2-AMD-Athlon-Neo-X2-dual-core-processor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6469" y="3789039"/>
            <a:ext cx="3549947" cy="2391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8" name="Picture 6" descr="http://www.productwiki.com/upload/images/intel_core_2_duo_p880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1531" y="3789040"/>
            <a:ext cx="1943497" cy="2391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51571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1556792"/>
            <a:ext cx="6400800" cy="4298032"/>
          </a:xfrm>
        </p:spPr>
        <p:txBody>
          <a:bodyPr>
            <a:noAutofit/>
          </a:bodyPr>
          <a:lstStyle/>
          <a:p>
            <a:pPr algn="l"/>
            <a:r>
              <a:rPr lang="th-TH" sz="2400" dirty="0" smtClean="0"/>
              <a:t>ข้อดี</a:t>
            </a:r>
          </a:p>
          <a:p>
            <a:pPr algn="l"/>
            <a:r>
              <a:rPr lang="en-US" sz="2400" dirty="0" smtClean="0"/>
              <a:t>- </a:t>
            </a:r>
            <a:r>
              <a:rPr lang="th-TH" sz="2400" dirty="0" smtClean="0"/>
              <a:t>ราคาถูก</a:t>
            </a:r>
          </a:p>
          <a:p>
            <a:pPr algn="l"/>
            <a:r>
              <a:rPr lang="en-US" sz="2400" dirty="0" smtClean="0"/>
              <a:t>- </a:t>
            </a:r>
            <a:r>
              <a:rPr lang="th-TH" sz="2400" dirty="0" smtClean="0"/>
              <a:t>ประหยัดพลังงาน</a:t>
            </a:r>
          </a:p>
          <a:p>
            <a:pPr algn="l"/>
            <a:r>
              <a:rPr lang="th-TH" sz="2400" dirty="0" smtClean="0"/>
              <a:t>ข้อเลีย</a:t>
            </a:r>
          </a:p>
          <a:p>
            <a:pPr algn="l"/>
            <a:r>
              <a:rPr lang="en-US" sz="2400" dirty="0" smtClean="0"/>
              <a:t>- </a:t>
            </a:r>
            <a:r>
              <a:rPr lang="th-TH" sz="2400" dirty="0" smtClean="0"/>
              <a:t>ระยะเวลาการใช้งาน</a:t>
            </a:r>
          </a:p>
          <a:p>
            <a:pPr algn="l"/>
            <a:r>
              <a:rPr lang="en-US" sz="2400" dirty="0" smtClean="0"/>
              <a:t>- Performance </a:t>
            </a:r>
            <a:r>
              <a:rPr lang="th-TH" sz="2400" dirty="0" smtClean="0"/>
              <a:t>ลดลง</a:t>
            </a:r>
            <a:endParaRPr lang="th-TH" sz="2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0"/>
            <a:ext cx="7772400" cy="1065361"/>
          </a:xfrm>
        </p:spPr>
        <p:txBody>
          <a:bodyPr/>
          <a:lstStyle/>
          <a:p>
            <a:r>
              <a:rPr lang="th-TH" sz="4800" b="1" dirty="0" smtClean="0"/>
              <a:t>ข้อดี</a:t>
            </a:r>
            <a:r>
              <a:rPr lang="en-US" sz="4800" b="1" dirty="0" smtClean="0"/>
              <a:t>-</a:t>
            </a:r>
            <a:r>
              <a:rPr lang="th-TH" sz="4800" b="1" dirty="0" smtClean="0"/>
              <a:t>ข้อเสียของ</a:t>
            </a:r>
            <a:r>
              <a:rPr lang="en-US" sz="4800" b="1" dirty="0" smtClean="0"/>
              <a:t> CPU </a:t>
            </a:r>
            <a:r>
              <a:rPr lang="th-TH" sz="4800" b="1" dirty="0" smtClean="0"/>
              <a:t>รุ่นเล็ก </a:t>
            </a:r>
            <a:endParaRPr lang="th-TH" sz="4800" b="1" dirty="0"/>
          </a:p>
        </p:txBody>
      </p:sp>
    </p:spTree>
    <p:extLst>
      <p:ext uri="{BB962C8B-B14F-4D97-AF65-F5344CB8AC3E}">
        <p14:creationId xmlns:p14="http://schemas.microsoft.com/office/powerpoint/2010/main" val="24451571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75756" y="1556792"/>
            <a:ext cx="439248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 END</a:t>
            </a:r>
            <a:endParaRPr lang="th-TH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99710" y="3429000"/>
            <a:ext cx="17445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Q &amp; A</a:t>
            </a:r>
            <a:endParaRPr lang="th-TH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48911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/>
              <a:t>By</a:t>
            </a:r>
          </a:p>
          <a:p>
            <a:r>
              <a:rPr lang="en-US" sz="2400" b="1" dirty="0" err="1" smtClean="0"/>
              <a:t>Kitjipong</a:t>
            </a:r>
            <a:r>
              <a:rPr lang="en-US" sz="2400" b="1" dirty="0" smtClean="0"/>
              <a:t>		</a:t>
            </a:r>
            <a:r>
              <a:rPr lang="en-US" sz="2400" b="1" dirty="0" err="1" smtClean="0"/>
              <a:t>Itthithumsakul</a:t>
            </a:r>
            <a:endParaRPr lang="en-US" sz="2400" b="1" dirty="0" smtClean="0"/>
          </a:p>
          <a:p>
            <a:endParaRPr lang="en-US" sz="2400" b="1" dirty="0" smtClean="0"/>
          </a:p>
          <a:p>
            <a:r>
              <a:rPr lang="en-US" sz="2400" b="1" dirty="0" smtClean="0"/>
              <a:t>493041251-1</a:t>
            </a:r>
            <a:endParaRPr lang="th-TH" sz="2400" b="1" dirty="0" smtClean="0"/>
          </a:p>
          <a:p>
            <a:endParaRPr lang="th-TH" sz="2400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th-TH" sz="6000" b="1" dirty="0" smtClean="0"/>
              <a:t>ข้อคิดเห็นของ</a:t>
            </a:r>
            <a:br>
              <a:rPr lang="th-TH" sz="6000" b="1" dirty="0" smtClean="0"/>
            </a:br>
            <a:r>
              <a:rPr lang="th-TH" sz="6000" b="1" dirty="0" smtClean="0"/>
              <a:t>วิวัฒนาการ</a:t>
            </a:r>
            <a:r>
              <a:rPr lang="en-US" sz="6000" b="1" dirty="0" smtClean="0"/>
              <a:t> CPU</a:t>
            </a:r>
            <a:endParaRPr lang="th-TH" sz="6000" b="1" dirty="0"/>
          </a:p>
        </p:txBody>
      </p:sp>
    </p:spTree>
    <p:extLst>
      <p:ext uri="{BB962C8B-B14F-4D97-AF65-F5344CB8AC3E}">
        <p14:creationId xmlns:p14="http://schemas.microsoft.com/office/powerpoint/2010/main" val="2445157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1556792"/>
            <a:ext cx="6400800" cy="437004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/>
              <a:t>1. </a:t>
            </a:r>
            <a:r>
              <a:rPr lang="th-TH" sz="2400" dirty="0" smtClean="0"/>
              <a:t>ทฤษฎีการประมวลผล(</a:t>
            </a:r>
            <a:r>
              <a:rPr lang="en-US" sz="2400" dirty="0" smtClean="0"/>
              <a:t>Process</a:t>
            </a:r>
            <a:r>
              <a:rPr lang="th-TH" sz="2400" dirty="0" smtClean="0"/>
              <a:t>)</a:t>
            </a:r>
          </a:p>
          <a:p>
            <a:pPr algn="l"/>
            <a:r>
              <a:rPr lang="en-US" sz="2400" dirty="0" smtClean="0"/>
              <a:t>2. </a:t>
            </a:r>
            <a:r>
              <a:rPr lang="th-TH" sz="2400" dirty="0" smtClean="0"/>
              <a:t>จุดเปลี่ยนของการเริ่มพัฒนา</a:t>
            </a:r>
            <a:r>
              <a:rPr lang="en-US" sz="2400" dirty="0" smtClean="0"/>
              <a:t>CPU</a:t>
            </a:r>
            <a:endParaRPr lang="th-TH" sz="2400" dirty="0" smtClean="0"/>
          </a:p>
          <a:p>
            <a:pPr algn="l"/>
            <a:r>
              <a:rPr lang="en-US" sz="2400" dirty="0" smtClean="0"/>
              <a:t>3. Parallel </a:t>
            </a:r>
            <a:r>
              <a:rPr lang="th-TH" sz="2400" dirty="0" smtClean="0"/>
              <a:t>กับ </a:t>
            </a:r>
            <a:r>
              <a:rPr lang="en-US" sz="2400" dirty="0" smtClean="0"/>
              <a:t>CPU</a:t>
            </a:r>
          </a:p>
          <a:p>
            <a:pPr algn="l"/>
            <a:r>
              <a:rPr lang="en-US" sz="2400" dirty="0" smtClean="0"/>
              <a:t>4. </a:t>
            </a:r>
            <a:r>
              <a:rPr lang="th-TH" sz="2400" dirty="0" smtClean="0"/>
              <a:t>จุดกำเนิดของ </a:t>
            </a:r>
            <a:r>
              <a:rPr lang="en-US" sz="2400" dirty="0" smtClean="0"/>
              <a:t>CPU </a:t>
            </a:r>
            <a:r>
              <a:rPr lang="th-TH" sz="2400" dirty="0" smtClean="0"/>
              <a:t>รุ่นเล็ก</a:t>
            </a:r>
          </a:p>
          <a:p>
            <a:pPr algn="l"/>
            <a:r>
              <a:rPr lang="en-US" sz="2400" dirty="0" smtClean="0"/>
              <a:t>5. </a:t>
            </a:r>
            <a:r>
              <a:rPr lang="th-TH" sz="2400" dirty="0" smtClean="0"/>
              <a:t>ข้อดี</a:t>
            </a:r>
            <a:r>
              <a:rPr lang="en-US" sz="2400" dirty="0" smtClean="0"/>
              <a:t>-</a:t>
            </a:r>
            <a:r>
              <a:rPr lang="th-TH" sz="2400" dirty="0" smtClean="0"/>
              <a:t>ข้อเสียของ </a:t>
            </a:r>
            <a:r>
              <a:rPr lang="en-US" sz="2400" dirty="0" smtClean="0"/>
              <a:t>CPU </a:t>
            </a:r>
            <a:r>
              <a:rPr lang="th-TH" sz="2400" dirty="0" smtClean="0"/>
              <a:t>รุ่นเล็ก</a:t>
            </a:r>
            <a:endParaRPr lang="th-TH" sz="2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0"/>
            <a:ext cx="7772400" cy="1470025"/>
          </a:xfrm>
        </p:spPr>
        <p:txBody>
          <a:bodyPr>
            <a:normAutofit/>
          </a:bodyPr>
          <a:lstStyle/>
          <a:p>
            <a:r>
              <a:rPr lang="th-TH" sz="6000" b="1" dirty="0" smtClean="0"/>
              <a:t>สิ่งที่จะนำเสนอ</a:t>
            </a:r>
            <a:endParaRPr lang="th-TH" sz="6000" b="1" dirty="0"/>
          </a:p>
        </p:txBody>
      </p:sp>
    </p:spTree>
    <p:extLst>
      <p:ext uri="{BB962C8B-B14F-4D97-AF65-F5344CB8AC3E}">
        <p14:creationId xmlns:p14="http://schemas.microsoft.com/office/powerpoint/2010/main" val="2445157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5692" y="116632"/>
            <a:ext cx="7772400" cy="1470025"/>
          </a:xfrm>
        </p:spPr>
        <p:txBody>
          <a:bodyPr/>
          <a:lstStyle/>
          <a:p>
            <a:r>
              <a:rPr lang="en-US" sz="4800" b="1" dirty="0" smtClean="0">
                <a:latin typeface="Cambria Math" pitchFamily="18" charset="0"/>
                <a:ea typeface="Cambria Math" pitchFamily="18" charset="0"/>
              </a:rPr>
              <a:t>Process </a:t>
            </a:r>
            <a:r>
              <a:rPr lang="th-TH" sz="4800" b="1" dirty="0" smtClean="0">
                <a:latin typeface="Cambria Math" pitchFamily="18" charset="0"/>
                <a:ea typeface="Cambria Math" pitchFamily="18" charset="0"/>
              </a:rPr>
              <a:t>และการทำงานของ </a:t>
            </a:r>
            <a:r>
              <a:rPr lang="en-US" sz="4800" b="1" dirty="0" smtClean="0">
                <a:latin typeface="Cambria Math" pitchFamily="18" charset="0"/>
                <a:ea typeface="Cambria Math" pitchFamily="18" charset="0"/>
              </a:rPr>
              <a:t>process</a:t>
            </a:r>
            <a:endParaRPr lang="th-TH" sz="4800" b="1" dirty="0">
              <a:latin typeface="Cambria Math" pitchFamily="18" charset="0"/>
              <a:ea typeface="Cambria Math" pitchFamily="18" charset="0"/>
            </a:endParaRPr>
          </a:p>
        </p:txBody>
      </p:sp>
      <p:pic>
        <p:nvPicPr>
          <p:cNvPr id="4098" name="Picture 2" descr="C:\Users\SmakeDaw\Pictures\ss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99" y="1484784"/>
            <a:ext cx="7240587" cy="524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5157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0806" y="18298"/>
            <a:ext cx="7772400" cy="1470025"/>
          </a:xfrm>
        </p:spPr>
        <p:txBody>
          <a:bodyPr/>
          <a:lstStyle/>
          <a:p>
            <a:r>
              <a:rPr lang="en-US" sz="4800" b="1" dirty="0" smtClean="0"/>
              <a:t>Process Control Block</a:t>
            </a:r>
            <a:endParaRPr lang="th-TH" sz="4800" b="1" dirty="0"/>
          </a:p>
        </p:txBody>
      </p:sp>
      <p:pic>
        <p:nvPicPr>
          <p:cNvPr id="5122" name="Picture 2" descr="C:\Users\SmakeDaw\Pictures\ssss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5" y="2204864"/>
            <a:ext cx="3476625" cy="323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5157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5691" y="1"/>
            <a:ext cx="7772400" cy="1124743"/>
          </a:xfrm>
        </p:spPr>
        <p:txBody>
          <a:bodyPr/>
          <a:lstStyle/>
          <a:p>
            <a:r>
              <a:rPr lang="en-US" sz="4800" b="1" dirty="0" smtClean="0"/>
              <a:t>Context Switch</a:t>
            </a:r>
            <a:endParaRPr lang="th-TH" sz="4800" b="1" dirty="0"/>
          </a:p>
        </p:txBody>
      </p:sp>
      <p:pic>
        <p:nvPicPr>
          <p:cNvPr id="6146" name="Picture 2" descr="C:\Users\SmakeDaw\Pictures\sss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98" y="1268760"/>
            <a:ext cx="7240587" cy="5229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5157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7772400" cy="3361281"/>
          </a:xfrm>
        </p:spPr>
        <p:txBody>
          <a:bodyPr/>
          <a:lstStyle/>
          <a:p>
            <a:r>
              <a:rPr lang="en-US" sz="4800" b="1" dirty="0" smtClean="0"/>
              <a:t>Context Switch </a:t>
            </a:r>
            <a:r>
              <a:rPr lang="th-TH" sz="4800" b="1" dirty="0" smtClean="0"/>
              <a:t>ใช้เวลาเปลืองโดยเปล่าประโยชน์ ทำให้สูญเสีย</a:t>
            </a:r>
            <a:r>
              <a:rPr lang="en-US" sz="4800" b="1" dirty="0" smtClean="0"/>
              <a:t> Performance </a:t>
            </a:r>
            <a:r>
              <a:rPr lang="th-TH" sz="4800" b="1" dirty="0" smtClean="0"/>
              <a:t>ของ </a:t>
            </a:r>
            <a:r>
              <a:rPr lang="en-US" sz="4800" b="1" dirty="0" smtClean="0"/>
              <a:t>CPU </a:t>
            </a:r>
            <a:r>
              <a:rPr lang="th-TH" sz="4800" b="1" dirty="0" smtClean="0"/>
              <a:t>ไปโดยเปล่าประโยชน์</a:t>
            </a:r>
            <a:endParaRPr lang="th-TH" sz="4800" b="1" dirty="0"/>
          </a:p>
        </p:txBody>
      </p:sp>
    </p:spTree>
    <p:extLst>
      <p:ext uri="{BB962C8B-B14F-4D97-AF65-F5344CB8AC3E}">
        <p14:creationId xmlns:p14="http://schemas.microsoft.com/office/powerpoint/2010/main" val="2445157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837"/>
            <a:ext cx="9144000" cy="3263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289382"/>
            <a:ext cx="9144000" cy="3568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505726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1026" name="Picture 2" descr="C:\Users\SmakeDaw\Pictures\Captur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764704"/>
            <a:ext cx="7221537" cy="521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5157176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131</TotalTime>
  <Words>247</Words>
  <Application>Microsoft Office PowerPoint</Application>
  <PresentationFormat>On-screen Show (4:3)</PresentationFormat>
  <Paragraphs>37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Horizon</vt:lpstr>
      <vt:lpstr>ระเบียบในการรับชม</vt:lpstr>
      <vt:lpstr>ข้อคิดเห็นของ วิวัฒนาการ CPU</vt:lpstr>
      <vt:lpstr>สิ่งที่จะนำเสนอ</vt:lpstr>
      <vt:lpstr>Process และการทำงานของ process</vt:lpstr>
      <vt:lpstr>Process Control Block</vt:lpstr>
      <vt:lpstr>Context Switch</vt:lpstr>
      <vt:lpstr>Context Switch ใช้เวลาเปลืองโดยเปล่าประโยชน์ ทำให้สูญเสีย Performance ของ CPU ไปโดยเปล่าประโยชน์</vt:lpstr>
      <vt:lpstr>PowerPoint Presentation</vt:lpstr>
      <vt:lpstr>PowerPoint Presentation</vt:lpstr>
      <vt:lpstr>Performance ดีขึ้นจริงหรือไม่</vt:lpstr>
      <vt:lpstr>ปัญหาของการใช้วิธีเพิ่มสัญญาณ clock คือ ยิ่งเพิ่มสัญญาณ clock มากเท่าไหร่ ยิ่งทำให้เกิดความร้อนที่ตัวมากขึ้น จึงเป็นคำตอบที่ว่า ทำไมทุกวันนี้ เราจึงไม่มีโอกาสได้เห็นซีพียูที่มีความเร็วเกินกว่า 4 GHz !!!</vt:lpstr>
      <vt:lpstr>ถ้างั้น  ให้มันประมาณผล Process แบบขนานเลยเป็นไง !!!</vt:lpstr>
      <vt:lpstr>PowerPoint Presentation</vt:lpstr>
      <vt:lpstr>PowerPoint Presentation</vt:lpstr>
      <vt:lpstr>PowerPoint Presentation</vt:lpstr>
      <vt:lpstr>จุดเริ่มต้นของ CPU รุ่นเล็ก</vt:lpstr>
      <vt:lpstr>ถึงจะเล็กแต่ก็มี Multicore นะ</vt:lpstr>
      <vt:lpstr>ข้อดี-ข้อเสียของ CPU รุ่นเล็ก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SmakeDaw</dc:creator>
  <cp:lastModifiedBy>SmakeDaw</cp:lastModifiedBy>
  <cp:revision>11</cp:revision>
  <dcterms:created xsi:type="dcterms:W3CDTF">2011-09-12T14:40:46Z</dcterms:created>
  <dcterms:modified xsi:type="dcterms:W3CDTF">2011-09-13T02:40:22Z</dcterms:modified>
</cp:coreProperties>
</file>