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gif" ContentType="image/gif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4" r:id="rId8"/>
    <p:sldId id="260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BDE108-41E0-4FD8-9728-D09FF9F42E93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ACB506C-1204-44C1-8408-1B7E09BE5B5A}">
      <dgm:prSet phldrT="[ข้อความ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endParaRPr lang="th-TH" sz="4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pPr algn="ctr"/>
          <a:r>
            <a:rPr lang="th-TH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ข้อมูลเกี่ยวกับ </a:t>
          </a:r>
          <a:r>
            <a:rPr lang="en-US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AMD64</a:t>
          </a:r>
          <a:r>
            <a:rPr lang="th-TH" sz="4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4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4000" b="1" dirty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73C87BEE-B828-4CAA-A857-60081B671142}" type="parTrans" cxnId="{0B930346-8E70-46BE-A159-1C6479F53992}">
      <dgm:prSet/>
      <dgm:spPr/>
      <dgm:t>
        <a:bodyPr/>
        <a:lstStyle/>
        <a:p>
          <a:pPr algn="ctr"/>
          <a:endParaRPr lang="th-TH" sz="3600" b="1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7D35D1D4-A717-42DD-ACDC-4EB165417C52}" type="sibTrans" cxnId="{0B930346-8E70-46BE-A159-1C6479F53992}">
      <dgm:prSet/>
      <dgm:spPr/>
      <dgm:t>
        <a:bodyPr/>
        <a:lstStyle/>
        <a:p>
          <a:pPr algn="ctr"/>
          <a:endParaRPr lang="th-TH" sz="3600" b="1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C47B6185-9A30-446D-A7AE-70EDEAEE039E}">
      <dgm:prSet phldrT="[ข้อความ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4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Opteron</a:t>
          </a:r>
          <a:r>
            <a:rPr lang="en-US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(Sledgehammer)</a:t>
          </a:r>
          <a:endParaRPr lang="th-TH" sz="4000" b="1" dirty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A32FF00B-2726-43AE-B995-0FAE01A9EC51}" type="parTrans" cxnId="{F3A0068F-E7F6-4390-A7F9-C441B8929B77}">
      <dgm:prSet/>
      <dgm:spPr/>
      <dgm:t>
        <a:bodyPr/>
        <a:lstStyle/>
        <a:p>
          <a:pPr algn="ctr"/>
          <a:endParaRPr lang="th-TH" sz="3600" b="1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705DB85C-C4E7-4959-8A64-CD1D88EB98E0}" type="sibTrans" cxnId="{F3A0068F-E7F6-4390-A7F9-C441B8929B77}">
      <dgm:prSet/>
      <dgm:spPr/>
      <dgm:t>
        <a:bodyPr/>
        <a:lstStyle/>
        <a:p>
          <a:pPr algn="ctr"/>
          <a:endParaRPr lang="th-TH" sz="3600" b="1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D5F2FCD1-D5A5-4AAB-A2EF-6E078940590D}">
      <dgm:prSet phldrT="[ข้อความ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4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</a:t>
          </a:r>
          <a:r>
            <a:rPr lang="en-US" sz="4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Clawhammer</a:t>
          </a:r>
          <a:r>
            <a:rPr lang="en-US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endParaRPr lang="th-TH" sz="4000" b="1" dirty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775D6AF7-9228-46AB-9479-266EE0CA3622}" type="parTrans" cxnId="{25B11612-3B43-43EF-8EAB-23E953F1F56F}">
      <dgm:prSet/>
      <dgm:spPr/>
      <dgm:t>
        <a:bodyPr/>
        <a:lstStyle/>
        <a:p>
          <a:pPr algn="ctr"/>
          <a:endParaRPr lang="th-TH" sz="3600" b="1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DD41A55A-9D4D-405C-BEAF-E7CE89D3254E}" type="sibTrans" cxnId="{25B11612-3B43-43EF-8EAB-23E953F1F56F}">
      <dgm:prSet/>
      <dgm:spPr/>
      <dgm:t>
        <a:bodyPr/>
        <a:lstStyle/>
        <a:p>
          <a:pPr algn="ctr"/>
          <a:endParaRPr lang="th-TH" sz="3600" b="1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969EC31D-2A4E-4E4A-BD73-084C2BC1407C}">
      <dgm:prSet phldrT="[ข้อความ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th-TH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  คุณสมบัติที่ทำให้ซีพียูตระกูล </a:t>
          </a:r>
          <a:r>
            <a:rPr lang="en-US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Hammer </a:t>
          </a:r>
          <a:r>
            <a:rPr lang="th-TH" sz="4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เร็วกว่า </a:t>
          </a:r>
          <a:r>
            <a:rPr lang="en-US" sz="4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endParaRPr lang="th-TH" sz="4000" b="1" dirty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34F59F7F-59F8-4CB1-8F70-26B90F694886}" type="parTrans" cxnId="{8BD7874B-690C-4B0C-B0AE-91A203EE6ECB}">
      <dgm:prSet/>
      <dgm:spPr/>
      <dgm:t>
        <a:bodyPr/>
        <a:lstStyle/>
        <a:p>
          <a:pPr algn="ctr"/>
          <a:endParaRPr lang="th-TH" sz="3600" b="1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1764E383-AEAE-440E-B5C2-179782502A55}" type="sibTrans" cxnId="{8BD7874B-690C-4B0C-B0AE-91A203EE6ECB}">
      <dgm:prSet/>
      <dgm:spPr/>
      <dgm:t>
        <a:bodyPr/>
        <a:lstStyle/>
        <a:p>
          <a:pPr algn="ctr"/>
          <a:endParaRPr lang="th-TH" sz="3600" b="1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5BD78C1A-6006-4991-8EDE-89631493457A}" type="pres">
      <dgm:prSet presAssocID="{9BBDE108-41E0-4FD8-9728-D09FF9F42E93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D81490F-B898-4728-9B31-0471751087F7}" type="pres">
      <dgm:prSet presAssocID="{6ACB506C-1204-44C1-8408-1B7E09BE5B5A}" presName="composite" presStyleCnt="0"/>
      <dgm:spPr/>
    </dgm:pt>
    <dgm:pt modelId="{5C441946-6CB1-449E-9565-2D28F262FB52}" type="pres">
      <dgm:prSet presAssocID="{6ACB506C-1204-44C1-8408-1B7E09BE5B5A}" presName="imgShp" presStyleLbl="fgImgPlace1" presStyleIdx="0" presStyleCnt="4" custScaleX="126789" custLinFactNeighborX="-36925" custLinFactNeighborY="-264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th-TH"/>
        </a:p>
      </dgm:t>
    </dgm:pt>
    <dgm:pt modelId="{33FA89CE-FEEF-4819-92D6-734D73653C32}" type="pres">
      <dgm:prSet presAssocID="{6ACB506C-1204-44C1-8408-1B7E09BE5B5A}" presName="txShp" presStyleLbl="node1" presStyleIdx="0" presStyleCnt="4" custScaleX="12678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298694D-16C3-4B08-A160-8BD85076A438}" type="pres">
      <dgm:prSet presAssocID="{7D35D1D4-A717-42DD-ACDC-4EB165417C52}" presName="spacing" presStyleCnt="0"/>
      <dgm:spPr/>
    </dgm:pt>
    <dgm:pt modelId="{D01293FC-F000-4A31-B512-14AC882951F4}" type="pres">
      <dgm:prSet presAssocID="{C47B6185-9A30-446D-A7AE-70EDEAEE039E}" presName="composite" presStyleCnt="0"/>
      <dgm:spPr/>
    </dgm:pt>
    <dgm:pt modelId="{00A51B7F-2EE3-43AF-9B71-853DF89EBD0A}" type="pres">
      <dgm:prSet presAssocID="{C47B6185-9A30-446D-A7AE-70EDEAEE039E}" presName="imgShp" presStyleLbl="fgImgPlace1" presStyleIdx="1" presStyleCnt="4" custScaleX="126789" custLinFactNeighborX="-28854" custLinFactNeighborY="-983"/>
      <dgm:spPr>
        <a:solidFill>
          <a:schemeClr val="accent2">
            <a:lumMod val="60000"/>
            <a:lumOff val="40000"/>
          </a:schemeClr>
        </a:solidFill>
      </dgm:spPr>
    </dgm:pt>
    <dgm:pt modelId="{04A56BFC-3046-46D8-BD47-860950B705F2}" type="pres">
      <dgm:prSet presAssocID="{C47B6185-9A30-446D-A7AE-70EDEAEE039E}" presName="txShp" presStyleLbl="node1" presStyleIdx="1" presStyleCnt="4" custScaleX="12678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749C4D6-CB75-4AB1-B16B-18683F481B18}" type="pres">
      <dgm:prSet presAssocID="{705DB85C-C4E7-4959-8A64-CD1D88EB98E0}" presName="spacing" presStyleCnt="0"/>
      <dgm:spPr/>
    </dgm:pt>
    <dgm:pt modelId="{3C037ABC-706C-4F9C-B1DA-7504EB3D9FE9}" type="pres">
      <dgm:prSet presAssocID="{D5F2FCD1-D5A5-4AAB-A2EF-6E078940590D}" presName="composite" presStyleCnt="0"/>
      <dgm:spPr/>
    </dgm:pt>
    <dgm:pt modelId="{E0CE2D6B-CDD4-4503-A216-A6142BE0FD7D}" type="pres">
      <dgm:prSet presAssocID="{D5F2FCD1-D5A5-4AAB-A2EF-6E078940590D}" presName="imgShp" presStyleLbl="fgImgPlace1" presStyleIdx="2" presStyleCnt="4" custScaleX="126789" custLinFactNeighborX="-28854" custLinFactNeighborY="-1702"/>
      <dgm:spPr>
        <a:solidFill>
          <a:schemeClr val="accent2">
            <a:lumMod val="60000"/>
            <a:lumOff val="40000"/>
          </a:schemeClr>
        </a:solidFill>
      </dgm:spPr>
    </dgm:pt>
    <dgm:pt modelId="{C2945D1D-A1EB-4A9B-B3F0-ED63FE838492}" type="pres">
      <dgm:prSet presAssocID="{D5F2FCD1-D5A5-4AAB-A2EF-6E078940590D}" presName="txShp" presStyleLbl="node1" presStyleIdx="2" presStyleCnt="4" custScaleX="12678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644A6D8-E841-47A5-933F-E54587D20961}" type="pres">
      <dgm:prSet presAssocID="{DD41A55A-9D4D-405C-BEAF-E7CE89D3254E}" presName="spacing" presStyleCnt="0"/>
      <dgm:spPr/>
    </dgm:pt>
    <dgm:pt modelId="{2920771A-0B2A-42F4-B563-38E96C290402}" type="pres">
      <dgm:prSet presAssocID="{969EC31D-2A4E-4E4A-BD73-084C2BC1407C}" presName="composite" presStyleCnt="0"/>
      <dgm:spPr/>
    </dgm:pt>
    <dgm:pt modelId="{D60CDE88-092C-4F0E-8B02-A22271182C74}" type="pres">
      <dgm:prSet presAssocID="{969EC31D-2A4E-4E4A-BD73-084C2BC1407C}" presName="imgShp" presStyleLbl="fgImgPlace1" presStyleIdx="3" presStyleCnt="4" custScaleX="126789" custLinFactNeighborX="-20783" custLinFactNeighborY="-3538"/>
      <dgm:spPr>
        <a:solidFill>
          <a:schemeClr val="accent2">
            <a:lumMod val="60000"/>
            <a:lumOff val="40000"/>
          </a:schemeClr>
        </a:solidFill>
      </dgm:spPr>
    </dgm:pt>
    <dgm:pt modelId="{3379DD5A-9C02-418B-94BF-FB2474C0BB25}" type="pres">
      <dgm:prSet presAssocID="{969EC31D-2A4E-4E4A-BD73-084C2BC1407C}" presName="txShp" presStyleLbl="node1" presStyleIdx="3" presStyleCnt="4" custScaleX="126789" custScaleY="13451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BD7874B-690C-4B0C-B0AE-91A203EE6ECB}" srcId="{9BBDE108-41E0-4FD8-9728-D09FF9F42E93}" destId="{969EC31D-2A4E-4E4A-BD73-084C2BC1407C}" srcOrd="3" destOrd="0" parTransId="{34F59F7F-59F8-4CB1-8F70-26B90F694886}" sibTransId="{1764E383-AEAE-440E-B5C2-179782502A55}"/>
    <dgm:cxn modelId="{25B11612-3B43-43EF-8EAB-23E953F1F56F}" srcId="{9BBDE108-41E0-4FD8-9728-D09FF9F42E93}" destId="{D5F2FCD1-D5A5-4AAB-A2EF-6E078940590D}" srcOrd="2" destOrd="0" parTransId="{775D6AF7-9228-46AB-9479-266EE0CA3622}" sibTransId="{DD41A55A-9D4D-405C-BEAF-E7CE89D3254E}"/>
    <dgm:cxn modelId="{86AE794D-352F-4C6D-A12A-1EB7823790EE}" type="presOf" srcId="{D5F2FCD1-D5A5-4AAB-A2EF-6E078940590D}" destId="{C2945D1D-A1EB-4A9B-B3F0-ED63FE838492}" srcOrd="0" destOrd="0" presId="urn:microsoft.com/office/officeart/2005/8/layout/vList3"/>
    <dgm:cxn modelId="{C016A48D-AA37-47DB-9473-5A31A9890136}" type="presOf" srcId="{9BBDE108-41E0-4FD8-9728-D09FF9F42E93}" destId="{5BD78C1A-6006-4991-8EDE-89631493457A}" srcOrd="0" destOrd="0" presId="urn:microsoft.com/office/officeart/2005/8/layout/vList3"/>
    <dgm:cxn modelId="{CD5058ED-D8BB-4C17-8882-ED35A2E4246B}" type="presOf" srcId="{969EC31D-2A4E-4E4A-BD73-084C2BC1407C}" destId="{3379DD5A-9C02-418B-94BF-FB2474C0BB25}" srcOrd="0" destOrd="0" presId="urn:microsoft.com/office/officeart/2005/8/layout/vList3"/>
    <dgm:cxn modelId="{42BCCAD7-5D29-48CF-B4DC-F445883C584C}" type="presOf" srcId="{C47B6185-9A30-446D-A7AE-70EDEAEE039E}" destId="{04A56BFC-3046-46D8-BD47-860950B705F2}" srcOrd="0" destOrd="0" presId="urn:microsoft.com/office/officeart/2005/8/layout/vList3"/>
    <dgm:cxn modelId="{0B930346-8E70-46BE-A159-1C6479F53992}" srcId="{9BBDE108-41E0-4FD8-9728-D09FF9F42E93}" destId="{6ACB506C-1204-44C1-8408-1B7E09BE5B5A}" srcOrd="0" destOrd="0" parTransId="{73C87BEE-B828-4CAA-A857-60081B671142}" sibTransId="{7D35D1D4-A717-42DD-ACDC-4EB165417C52}"/>
    <dgm:cxn modelId="{F3A0068F-E7F6-4390-A7F9-C441B8929B77}" srcId="{9BBDE108-41E0-4FD8-9728-D09FF9F42E93}" destId="{C47B6185-9A30-446D-A7AE-70EDEAEE039E}" srcOrd="1" destOrd="0" parTransId="{A32FF00B-2726-43AE-B995-0FAE01A9EC51}" sibTransId="{705DB85C-C4E7-4959-8A64-CD1D88EB98E0}"/>
    <dgm:cxn modelId="{8800B22F-8762-44BB-BE03-FB3E09B5F67C}" type="presOf" srcId="{6ACB506C-1204-44C1-8408-1B7E09BE5B5A}" destId="{33FA89CE-FEEF-4819-92D6-734D73653C32}" srcOrd="0" destOrd="0" presId="urn:microsoft.com/office/officeart/2005/8/layout/vList3"/>
    <dgm:cxn modelId="{80B163A9-4955-4E7C-BC61-9FCBA33E2D43}" type="presParOf" srcId="{5BD78C1A-6006-4991-8EDE-89631493457A}" destId="{3D81490F-B898-4728-9B31-0471751087F7}" srcOrd="0" destOrd="0" presId="urn:microsoft.com/office/officeart/2005/8/layout/vList3"/>
    <dgm:cxn modelId="{411739EE-83CB-4848-AD76-9B85B7CBF4C8}" type="presParOf" srcId="{3D81490F-B898-4728-9B31-0471751087F7}" destId="{5C441946-6CB1-449E-9565-2D28F262FB52}" srcOrd="0" destOrd="0" presId="urn:microsoft.com/office/officeart/2005/8/layout/vList3"/>
    <dgm:cxn modelId="{28E89290-0723-453D-96FB-507C0B00D5EF}" type="presParOf" srcId="{3D81490F-B898-4728-9B31-0471751087F7}" destId="{33FA89CE-FEEF-4819-92D6-734D73653C32}" srcOrd="1" destOrd="0" presId="urn:microsoft.com/office/officeart/2005/8/layout/vList3"/>
    <dgm:cxn modelId="{A434514B-E684-4FE7-B0D1-877AFE2A758B}" type="presParOf" srcId="{5BD78C1A-6006-4991-8EDE-89631493457A}" destId="{3298694D-16C3-4B08-A160-8BD85076A438}" srcOrd="1" destOrd="0" presId="urn:microsoft.com/office/officeart/2005/8/layout/vList3"/>
    <dgm:cxn modelId="{3B980E49-F252-449C-A1D0-01AC718E582A}" type="presParOf" srcId="{5BD78C1A-6006-4991-8EDE-89631493457A}" destId="{D01293FC-F000-4A31-B512-14AC882951F4}" srcOrd="2" destOrd="0" presId="urn:microsoft.com/office/officeart/2005/8/layout/vList3"/>
    <dgm:cxn modelId="{25BE626F-D3E7-4ACF-9537-C5A497CD5357}" type="presParOf" srcId="{D01293FC-F000-4A31-B512-14AC882951F4}" destId="{00A51B7F-2EE3-43AF-9B71-853DF89EBD0A}" srcOrd="0" destOrd="0" presId="urn:microsoft.com/office/officeart/2005/8/layout/vList3"/>
    <dgm:cxn modelId="{34DDAA07-EB4F-4D41-A89E-A14D3EADA034}" type="presParOf" srcId="{D01293FC-F000-4A31-B512-14AC882951F4}" destId="{04A56BFC-3046-46D8-BD47-860950B705F2}" srcOrd="1" destOrd="0" presId="urn:microsoft.com/office/officeart/2005/8/layout/vList3"/>
    <dgm:cxn modelId="{3E8BB4FE-E0DF-4E24-83C1-BC7639DF9D06}" type="presParOf" srcId="{5BD78C1A-6006-4991-8EDE-89631493457A}" destId="{D749C4D6-CB75-4AB1-B16B-18683F481B18}" srcOrd="3" destOrd="0" presId="urn:microsoft.com/office/officeart/2005/8/layout/vList3"/>
    <dgm:cxn modelId="{E6736F6E-C03F-456A-A93E-72F900E2C156}" type="presParOf" srcId="{5BD78C1A-6006-4991-8EDE-89631493457A}" destId="{3C037ABC-706C-4F9C-B1DA-7504EB3D9FE9}" srcOrd="4" destOrd="0" presId="urn:microsoft.com/office/officeart/2005/8/layout/vList3"/>
    <dgm:cxn modelId="{0ADCBE9D-97DC-40BB-B288-AA6E12842167}" type="presParOf" srcId="{3C037ABC-706C-4F9C-B1DA-7504EB3D9FE9}" destId="{E0CE2D6B-CDD4-4503-A216-A6142BE0FD7D}" srcOrd="0" destOrd="0" presId="urn:microsoft.com/office/officeart/2005/8/layout/vList3"/>
    <dgm:cxn modelId="{2FAA54E2-A3D7-4A4F-B510-3441AF806094}" type="presParOf" srcId="{3C037ABC-706C-4F9C-B1DA-7504EB3D9FE9}" destId="{C2945D1D-A1EB-4A9B-B3F0-ED63FE838492}" srcOrd="1" destOrd="0" presId="urn:microsoft.com/office/officeart/2005/8/layout/vList3"/>
    <dgm:cxn modelId="{934077B0-C8E6-428C-8437-1B3EA319E9B9}" type="presParOf" srcId="{5BD78C1A-6006-4991-8EDE-89631493457A}" destId="{F644A6D8-E841-47A5-933F-E54587D20961}" srcOrd="5" destOrd="0" presId="urn:microsoft.com/office/officeart/2005/8/layout/vList3"/>
    <dgm:cxn modelId="{4A5764CD-CF58-412E-8CDC-106EE89CE7EC}" type="presParOf" srcId="{5BD78C1A-6006-4991-8EDE-89631493457A}" destId="{2920771A-0B2A-42F4-B563-38E96C290402}" srcOrd="6" destOrd="0" presId="urn:microsoft.com/office/officeart/2005/8/layout/vList3"/>
    <dgm:cxn modelId="{54AA7EFE-5878-426E-878E-C4F6C30F470E}" type="presParOf" srcId="{2920771A-0B2A-42F4-B563-38E96C290402}" destId="{D60CDE88-092C-4F0E-8B02-A22271182C74}" srcOrd="0" destOrd="0" presId="urn:microsoft.com/office/officeart/2005/8/layout/vList3"/>
    <dgm:cxn modelId="{BF44B958-1D78-4801-89AA-818AAC3BA44F}" type="presParOf" srcId="{2920771A-0B2A-42F4-B563-38E96C290402}" destId="{3379DD5A-9C02-418B-94BF-FB2474C0BB25}" srcOrd="1" destOrd="0" presId="urn:microsoft.com/office/officeart/2005/8/layout/vList3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E6A391-BAA8-467A-A063-AD18C09E67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E534EA-4CB3-4C58-A2C6-1FAB3AB79CE7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 anchor="ctr"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ข้อมูลเกี่ยวกับ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AMD64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539B3796-5034-4970-925C-A6D31933596C}" type="parTrans" cxnId="{08F5FC21-E9DD-4839-82F4-EAA0C59A4877}">
      <dgm:prSet/>
      <dgm:spPr/>
      <dgm:t>
        <a:bodyPr/>
        <a:lstStyle/>
        <a:p>
          <a:endParaRPr lang="th-TH"/>
        </a:p>
      </dgm:t>
    </dgm:pt>
    <dgm:pt modelId="{337A6A30-119E-42E1-BA04-52D51548F19F}" type="sibTrans" cxnId="{08F5FC21-E9DD-4839-82F4-EAA0C59A4877}">
      <dgm:prSet/>
      <dgm:spPr/>
      <dgm:t>
        <a:bodyPr/>
        <a:lstStyle/>
        <a:p>
          <a:endParaRPr lang="th-TH"/>
        </a:p>
      </dgm:t>
    </dgm:pt>
    <dgm:pt modelId="{61482584-8D5C-4DC1-BEC1-F91ECA748581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Opteron</a:t>
          </a:r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Sledgehamme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80C02D1C-7FC6-4A14-8F06-FC582AD55C28}" type="parTrans" cxnId="{465273CA-6843-4925-A986-B9B2D4E38FD5}">
      <dgm:prSet/>
      <dgm:spPr/>
      <dgm:t>
        <a:bodyPr/>
        <a:lstStyle/>
        <a:p>
          <a:endParaRPr lang="th-TH"/>
        </a:p>
      </dgm:t>
    </dgm:pt>
    <dgm:pt modelId="{1B9BEE2E-717E-47F4-8DB0-0516FCB94A7E}" type="sibTrans" cxnId="{465273CA-6843-4925-A986-B9B2D4E38FD5}">
      <dgm:prSet/>
      <dgm:spPr/>
      <dgm:t>
        <a:bodyPr/>
        <a:lstStyle/>
        <a:p>
          <a:endParaRPr lang="th-TH"/>
        </a:p>
      </dgm:t>
    </dgm:pt>
    <dgm:pt modelId="{819DB13F-6C6D-4D0B-8466-AD8E7DF38876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03B7CBDA-1A33-4CBE-90FA-925E680A9AFA}" type="parTrans" cxnId="{9FECB262-AD49-47F7-B872-1C679FE43600}">
      <dgm:prSet/>
      <dgm:spPr/>
      <dgm:t>
        <a:bodyPr/>
        <a:lstStyle/>
        <a:p>
          <a:endParaRPr lang="th-TH"/>
        </a:p>
      </dgm:t>
    </dgm:pt>
    <dgm:pt modelId="{CB30937C-A311-488A-BF9F-E9C12EF4BE92}" type="sibTrans" cxnId="{9FECB262-AD49-47F7-B872-1C679FE43600}">
      <dgm:prSet/>
      <dgm:spPr/>
      <dgm:t>
        <a:bodyPr/>
        <a:lstStyle/>
        <a:p>
          <a:endParaRPr lang="th-TH"/>
        </a:p>
      </dgm:t>
    </dgm:pt>
    <dgm:pt modelId="{10D80884-45FB-4066-839A-F5F9CF829B70}">
      <dgm:prSet phldrT="[ข้อความ]" custT="1"/>
      <dgm:spPr>
        <a:solidFill>
          <a:srgbClr val="FF0000"/>
        </a:solidFill>
      </dgm:spPr>
      <dgm:t>
        <a:bodyPr/>
        <a:lstStyle/>
        <a:p>
          <a:endParaRPr lang="th-TH" sz="24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4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คุณสมบัติที่ทำให้ซีพียูตระกูล </a:t>
          </a:r>
          <a:r>
            <a:rPr lang="en-US" sz="24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Hammer </a:t>
          </a:r>
          <a:r>
            <a:rPr lang="th-TH" sz="24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เร็วกว่า </a:t>
          </a:r>
          <a:r>
            <a:rPr lang="en-US" sz="24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th-TH" sz="24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4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400" b="1" dirty="0">
            <a:latin typeface="CordiaUPC" pitchFamily="34" charset="-34"/>
            <a:cs typeface="CordiaUPC" pitchFamily="34" charset="-34"/>
          </a:endParaRPr>
        </a:p>
      </dgm:t>
    </dgm:pt>
    <dgm:pt modelId="{E90F1FBF-1836-4F02-B1C6-95E8284F3CB7}" type="parTrans" cxnId="{F24BE74E-2BF1-435D-ABBB-F8C957053937}">
      <dgm:prSet/>
      <dgm:spPr/>
      <dgm:t>
        <a:bodyPr/>
        <a:lstStyle/>
        <a:p>
          <a:endParaRPr lang="th-TH"/>
        </a:p>
      </dgm:t>
    </dgm:pt>
    <dgm:pt modelId="{FD58100E-8117-4DB0-8452-240BC3199675}" type="sibTrans" cxnId="{F24BE74E-2BF1-435D-ABBB-F8C957053937}">
      <dgm:prSet/>
      <dgm:spPr/>
      <dgm:t>
        <a:bodyPr/>
        <a:lstStyle/>
        <a:p>
          <a:endParaRPr lang="th-TH"/>
        </a:p>
      </dgm:t>
    </dgm:pt>
    <dgm:pt modelId="{0F6BD736-B97E-4970-86AA-27FA3203C9FF}" type="pres">
      <dgm:prSet presAssocID="{C7E6A391-BAA8-467A-A063-AD18C09E6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5EC1CF3-7157-496F-B960-0561F9B0031F}" type="pres">
      <dgm:prSet presAssocID="{F1E534EA-4CB3-4C58-A2C6-1FAB3AB79CE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72F1BD-7AFA-49B5-A2FD-8A94014F6C56}" type="pres">
      <dgm:prSet presAssocID="{337A6A30-119E-42E1-BA04-52D51548F19F}" presName="parTxOnlySpace" presStyleCnt="0"/>
      <dgm:spPr/>
    </dgm:pt>
    <dgm:pt modelId="{C3982EA3-5056-4B39-970B-3D91B8B18DC4}" type="pres">
      <dgm:prSet presAssocID="{61482584-8D5C-4DC1-BEC1-F91ECA74858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97B869-2F68-44B7-9A0C-C7BED9272077}" type="pres">
      <dgm:prSet presAssocID="{1B9BEE2E-717E-47F4-8DB0-0516FCB94A7E}" presName="parTxOnlySpace" presStyleCnt="0"/>
      <dgm:spPr/>
    </dgm:pt>
    <dgm:pt modelId="{F3F72598-26AB-457E-9CCC-FC466F8AC26D}" type="pres">
      <dgm:prSet presAssocID="{819DB13F-6C6D-4D0B-8466-AD8E7DF3887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F54D8F-D74F-4FA8-91F5-C64D1151F313}" type="pres">
      <dgm:prSet presAssocID="{CB30937C-A311-488A-BF9F-E9C12EF4BE92}" presName="parTxOnlySpace" presStyleCnt="0"/>
      <dgm:spPr/>
    </dgm:pt>
    <dgm:pt modelId="{050A8606-495B-4B4B-8C8B-8FC1EA638C89}" type="pres">
      <dgm:prSet presAssocID="{10D80884-45FB-4066-839A-F5F9CF829B70}" presName="parTxOnly" presStyleLbl="node1" presStyleIdx="3" presStyleCnt="4" custScaleX="125705" custScaleY="139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65273CA-6843-4925-A986-B9B2D4E38FD5}" srcId="{C7E6A391-BAA8-467A-A063-AD18C09E67A0}" destId="{61482584-8D5C-4DC1-BEC1-F91ECA748581}" srcOrd="1" destOrd="0" parTransId="{80C02D1C-7FC6-4A14-8F06-FC582AD55C28}" sibTransId="{1B9BEE2E-717E-47F4-8DB0-0516FCB94A7E}"/>
    <dgm:cxn modelId="{1A3549F4-9D51-420A-91A6-AB84AE8A8C61}" type="presOf" srcId="{61482584-8D5C-4DC1-BEC1-F91ECA748581}" destId="{C3982EA3-5056-4B39-970B-3D91B8B18DC4}" srcOrd="0" destOrd="0" presId="urn:microsoft.com/office/officeart/2005/8/layout/chevron1"/>
    <dgm:cxn modelId="{6AA2474D-25C9-4C6D-BB4C-E92291B24A78}" type="presOf" srcId="{819DB13F-6C6D-4D0B-8466-AD8E7DF38876}" destId="{F3F72598-26AB-457E-9CCC-FC466F8AC26D}" srcOrd="0" destOrd="0" presId="urn:microsoft.com/office/officeart/2005/8/layout/chevron1"/>
    <dgm:cxn modelId="{9FECB262-AD49-47F7-B872-1C679FE43600}" srcId="{C7E6A391-BAA8-467A-A063-AD18C09E67A0}" destId="{819DB13F-6C6D-4D0B-8466-AD8E7DF38876}" srcOrd="2" destOrd="0" parTransId="{03B7CBDA-1A33-4CBE-90FA-925E680A9AFA}" sibTransId="{CB30937C-A311-488A-BF9F-E9C12EF4BE92}"/>
    <dgm:cxn modelId="{3BF55E76-6238-484A-8B5F-C1CE1C646D1E}" type="presOf" srcId="{C7E6A391-BAA8-467A-A063-AD18C09E67A0}" destId="{0F6BD736-B97E-4970-86AA-27FA3203C9FF}" srcOrd="0" destOrd="0" presId="urn:microsoft.com/office/officeart/2005/8/layout/chevron1"/>
    <dgm:cxn modelId="{08F5FC21-E9DD-4839-82F4-EAA0C59A4877}" srcId="{C7E6A391-BAA8-467A-A063-AD18C09E67A0}" destId="{F1E534EA-4CB3-4C58-A2C6-1FAB3AB79CE7}" srcOrd="0" destOrd="0" parTransId="{539B3796-5034-4970-925C-A6D31933596C}" sibTransId="{337A6A30-119E-42E1-BA04-52D51548F19F}"/>
    <dgm:cxn modelId="{2EF57F7B-62D9-4411-98C6-C34E0B19ED02}" type="presOf" srcId="{F1E534EA-4CB3-4C58-A2C6-1FAB3AB79CE7}" destId="{B5EC1CF3-7157-496F-B960-0561F9B0031F}" srcOrd="0" destOrd="0" presId="urn:microsoft.com/office/officeart/2005/8/layout/chevron1"/>
    <dgm:cxn modelId="{9DDEC335-C282-43CA-890E-965835D2B027}" type="presOf" srcId="{10D80884-45FB-4066-839A-F5F9CF829B70}" destId="{050A8606-495B-4B4B-8C8B-8FC1EA638C89}" srcOrd="0" destOrd="0" presId="urn:microsoft.com/office/officeart/2005/8/layout/chevron1"/>
    <dgm:cxn modelId="{F24BE74E-2BF1-435D-ABBB-F8C957053937}" srcId="{C7E6A391-BAA8-467A-A063-AD18C09E67A0}" destId="{10D80884-45FB-4066-839A-F5F9CF829B70}" srcOrd="3" destOrd="0" parTransId="{E90F1FBF-1836-4F02-B1C6-95E8284F3CB7}" sibTransId="{FD58100E-8117-4DB0-8452-240BC3199675}"/>
    <dgm:cxn modelId="{4DA595AC-AECE-4695-8F0E-E1764AD8E164}" type="presParOf" srcId="{0F6BD736-B97E-4970-86AA-27FA3203C9FF}" destId="{B5EC1CF3-7157-496F-B960-0561F9B0031F}" srcOrd="0" destOrd="0" presId="urn:microsoft.com/office/officeart/2005/8/layout/chevron1"/>
    <dgm:cxn modelId="{75C87B92-8206-441F-8BAD-FD0D370E0ABC}" type="presParOf" srcId="{0F6BD736-B97E-4970-86AA-27FA3203C9FF}" destId="{F072F1BD-7AFA-49B5-A2FD-8A94014F6C56}" srcOrd="1" destOrd="0" presId="urn:microsoft.com/office/officeart/2005/8/layout/chevron1"/>
    <dgm:cxn modelId="{5B481A45-349B-460D-8F96-320E7F04463B}" type="presParOf" srcId="{0F6BD736-B97E-4970-86AA-27FA3203C9FF}" destId="{C3982EA3-5056-4B39-970B-3D91B8B18DC4}" srcOrd="2" destOrd="0" presId="urn:microsoft.com/office/officeart/2005/8/layout/chevron1"/>
    <dgm:cxn modelId="{E9169194-A004-49D1-84BD-E946044C28C5}" type="presParOf" srcId="{0F6BD736-B97E-4970-86AA-27FA3203C9FF}" destId="{9E97B869-2F68-44B7-9A0C-C7BED9272077}" srcOrd="3" destOrd="0" presId="urn:microsoft.com/office/officeart/2005/8/layout/chevron1"/>
    <dgm:cxn modelId="{F8B29840-107C-4667-A07F-1E87F47DE941}" type="presParOf" srcId="{0F6BD736-B97E-4970-86AA-27FA3203C9FF}" destId="{F3F72598-26AB-457E-9CCC-FC466F8AC26D}" srcOrd="4" destOrd="0" presId="urn:microsoft.com/office/officeart/2005/8/layout/chevron1"/>
    <dgm:cxn modelId="{B86F106E-92BF-41AE-B821-D1E7FC436E44}" type="presParOf" srcId="{0F6BD736-B97E-4970-86AA-27FA3203C9FF}" destId="{78F54D8F-D74F-4FA8-91F5-C64D1151F313}" srcOrd="5" destOrd="0" presId="urn:microsoft.com/office/officeart/2005/8/layout/chevron1"/>
    <dgm:cxn modelId="{EA601598-7218-4832-B39F-2DFC46630E0C}" type="presParOf" srcId="{0F6BD736-B97E-4970-86AA-27FA3203C9FF}" destId="{050A8606-495B-4B4B-8C8B-8FC1EA638C89}" srcOrd="6" destOrd="0" presId="urn:microsoft.com/office/officeart/2005/8/layout/chevron1"/>
  </dgm:cxnLst>
  <dgm:bg>
    <a:noFill/>
  </dgm:bg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7E6A391-BAA8-467A-A063-AD18C09E67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E534EA-4CB3-4C58-A2C6-1FAB3AB79CE7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 anchor="ctr"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ข้อมูลเกี่ยวกับ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AMD64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539B3796-5034-4970-925C-A6D31933596C}" type="parTrans" cxnId="{08F5FC21-E9DD-4839-82F4-EAA0C59A4877}">
      <dgm:prSet/>
      <dgm:spPr/>
      <dgm:t>
        <a:bodyPr/>
        <a:lstStyle/>
        <a:p>
          <a:endParaRPr lang="th-TH"/>
        </a:p>
      </dgm:t>
    </dgm:pt>
    <dgm:pt modelId="{337A6A30-119E-42E1-BA04-52D51548F19F}" type="sibTrans" cxnId="{08F5FC21-E9DD-4839-82F4-EAA0C59A4877}">
      <dgm:prSet/>
      <dgm:spPr/>
      <dgm:t>
        <a:bodyPr/>
        <a:lstStyle/>
        <a:p>
          <a:endParaRPr lang="th-TH"/>
        </a:p>
      </dgm:t>
    </dgm:pt>
    <dgm:pt modelId="{61482584-8D5C-4DC1-BEC1-F91ECA748581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Opteron</a:t>
          </a:r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Sledgehamme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80C02D1C-7FC6-4A14-8F06-FC582AD55C28}" type="parTrans" cxnId="{465273CA-6843-4925-A986-B9B2D4E38FD5}">
      <dgm:prSet/>
      <dgm:spPr/>
      <dgm:t>
        <a:bodyPr/>
        <a:lstStyle/>
        <a:p>
          <a:endParaRPr lang="th-TH"/>
        </a:p>
      </dgm:t>
    </dgm:pt>
    <dgm:pt modelId="{1B9BEE2E-717E-47F4-8DB0-0516FCB94A7E}" type="sibTrans" cxnId="{465273CA-6843-4925-A986-B9B2D4E38FD5}">
      <dgm:prSet/>
      <dgm:spPr/>
      <dgm:t>
        <a:bodyPr/>
        <a:lstStyle/>
        <a:p>
          <a:endParaRPr lang="th-TH"/>
        </a:p>
      </dgm:t>
    </dgm:pt>
    <dgm:pt modelId="{819DB13F-6C6D-4D0B-8466-AD8E7DF38876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03B7CBDA-1A33-4CBE-90FA-925E680A9AFA}" type="parTrans" cxnId="{9FECB262-AD49-47F7-B872-1C679FE43600}">
      <dgm:prSet/>
      <dgm:spPr/>
      <dgm:t>
        <a:bodyPr/>
        <a:lstStyle/>
        <a:p>
          <a:endParaRPr lang="th-TH"/>
        </a:p>
      </dgm:t>
    </dgm:pt>
    <dgm:pt modelId="{CB30937C-A311-488A-BF9F-E9C12EF4BE92}" type="sibTrans" cxnId="{9FECB262-AD49-47F7-B872-1C679FE43600}">
      <dgm:prSet/>
      <dgm:spPr/>
      <dgm:t>
        <a:bodyPr/>
        <a:lstStyle/>
        <a:p>
          <a:endParaRPr lang="th-TH"/>
        </a:p>
      </dgm:t>
    </dgm:pt>
    <dgm:pt modelId="{10D80884-45FB-4066-839A-F5F9CF829B70}">
      <dgm:prSet phldrT="[ข้อความ]" custT="1"/>
      <dgm:spPr>
        <a:solidFill>
          <a:srgbClr val="FF0000"/>
        </a:solidFill>
      </dgm:spPr>
      <dgm:t>
        <a:bodyPr/>
        <a:lstStyle/>
        <a:p>
          <a:endParaRPr lang="th-TH" sz="24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4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คุณสมบัติที่ทำให้ซีพียูตระกูล </a:t>
          </a:r>
          <a:r>
            <a:rPr lang="en-US" sz="24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Hammer </a:t>
          </a:r>
          <a:r>
            <a:rPr lang="th-TH" sz="24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เร็วกว่า </a:t>
          </a:r>
          <a:r>
            <a:rPr lang="en-US" sz="24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th-TH" sz="24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4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400" b="1" dirty="0">
            <a:latin typeface="CordiaUPC" pitchFamily="34" charset="-34"/>
            <a:cs typeface="CordiaUPC" pitchFamily="34" charset="-34"/>
          </a:endParaRPr>
        </a:p>
      </dgm:t>
    </dgm:pt>
    <dgm:pt modelId="{E90F1FBF-1836-4F02-B1C6-95E8284F3CB7}" type="parTrans" cxnId="{F24BE74E-2BF1-435D-ABBB-F8C957053937}">
      <dgm:prSet/>
      <dgm:spPr/>
      <dgm:t>
        <a:bodyPr/>
        <a:lstStyle/>
        <a:p>
          <a:endParaRPr lang="th-TH"/>
        </a:p>
      </dgm:t>
    </dgm:pt>
    <dgm:pt modelId="{FD58100E-8117-4DB0-8452-240BC3199675}" type="sibTrans" cxnId="{F24BE74E-2BF1-435D-ABBB-F8C957053937}">
      <dgm:prSet/>
      <dgm:spPr/>
      <dgm:t>
        <a:bodyPr/>
        <a:lstStyle/>
        <a:p>
          <a:endParaRPr lang="th-TH"/>
        </a:p>
      </dgm:t>
    </dgm:pt>
    <dgm:pt modelId="{0F6BD736-B97E-4970-86AA-27FA3203C9FF}" type="pres">
      <dgm:prSet presAssocID="{C7E6A391-BAA8-467A-A063-AD18C09E6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5EC1CF3-7157-496F-B960-0561F9B0031F}" type="pres">
      <dgm:prSet presAssocID="{F1E534EA-4CB3-4C58-A2C6-1FAB3AB79CE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72F1BD-7AFA-49B5-A2FD-8A94014F6C56}" type="pres">
      <dgm:prSet presAssocID="{337A6A30-119E-42E1-BA04-52D51548F19F}" presName="parTxOnlySpace" presStyleCnt="0"/>
      <dgm:spPr/>
    </dgm:pt>
    <dgm:pt modelId="{C3982EA3-5056-4B39-970B-3D91B8B18DC4}" type="pres">
      <dgm:prSet presAssocID="{61482584-8D5C-4DC1-BEC1-F91ECA74858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97B869-2F68-44B7-9A0C-C7BED9272077}" type="pres">
      <dgm:prSet presAssocID="{1B9BEE2E-717E-47F4-8DB0-0516FCB94A7E}" presName="parTxOnlySpace" presStyleCnt="0"/>
      <dgm:spPr/>
    </dgm:pt>
    <dgm:pt modelId="{F3F72598-26AB-457E-9CCC-FC466F8AC26D}" type="pres">
      <dgm:prSet presAssocID="{819DB13F-6C6D-4D0B-8466-AD8E7DF3887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F54D8F-D74F-4FA8-91F5-C64D1151F313}" type="pres">
      <dgm:prSet presAssocID="{CB30937C-A311-488A-BF9F-E9C12EF4BE92}" presName="parTxOnlySpace" presStyleCnt="0"/>
      <dgm:spPr/>
    </dgm:pt>
    <dgm:pt modelId="{050A8606-495B-4B4B-8C8B-8FC1EA638C89}" type="pres">
      <dgm:prSet presAssocID="{10D80884-45FB-4066-839A-F5F9CF829B70}" presName="parTxOnly" presStyleLbl="node1" presStyleIdx="3" presStyleCnt="4" custScaleX="125705" custScaleY="1392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65273CA-6843-4925-A986-B9B2D4E38FD5}" srcId="{C7E6A391-BAA8-467A-A063-AD18C09E67A0}" destId="{61482584-8D5C-4DC1-BEC1-F91ECA748581}" srcOrd="1" destOrd="0" parTransId="{80C02D1C-7FC6-4A14-8F06-FC582AD55C28}" sibTransId="{1B9BEE2E-717E-47F4-8DB0-0516FCB94A7E}"/>
    <dgm:cxn modelId="{78C94FBF-488B-49F0-84C2-9F8904528456}" type="presOf" srcId="{10D80884-45FB-4066-839A-F5F9CF829B70}" destId="{050A8606-495B-4B4B-8C8B-8FC1EA638C89}" srcOrd="0" destOrd="0" presId="urn:microsoft.com/office/officeart/2005/8/layout/chevron1"/>
    <dgm:cxn modelId="{71D23179-A5D3-4D68-BAE2-622F774DBC25}" type="presOf" srcId="{61482584-8D5C-4DC1-BEC1-F91ECA748581}" destId="{C3982EA3-5056-4B39-970B-3D91B8B18DC4}" srcOrd="0" destOrd="0" presId="urn:microsoft.com/office/officeart/2005/8/layout/chevron1"/>
    <dgm:cxn modelId="{9FECB262-AD49-47F7-B872-1C679FE43600}" srcId="{C7E6A391-BAA8-467A-A063-AD18C09E67A0}" destId="{819DB13F-6C6D-4D0B-8466-AD8E7DF38876}" srcOrd="2" destOrd="0" parTransId="{03B7CBDA-1A33-4CBE-90FA-925E680A9AFA}" sibTransId="{CB30937C-A311-488A-BF9F-E9C12EF4BE92}"/>
    <dgm:cxn modelId="{08F5FC21-E9DD-4839-82F4-EAA0C59A4877}" srcId="{C7E6A391-BAA8-467A-A063-AD18C09E67A0}" destId="{F1E534EA-4CB3-4C58-A2C6-1FAB3AB79CE7}" srcOrd="0" destOrd="0" parTransId="{539B3796-5034-4970-925C-A6D31933596C}" sibTransId="{337A6A30-119E-42E1-BA04-52D51548F19F}"/>
    <dgm:cxn modelId="{5A2C162B-FF7B-4977-9AC5-8AD0778C693C}" type="presOf" srcId="{819DB13F-6C6D-4D0B-8466-AD8E7DF38876}" destId="{F3F72598-26AB-457E-9CCC-FC466F8AC26D}" srcOrd="0" destOrd="0" presId="urn:microsoft.com/office/officeart/2005/8/layout/chevron1"/>
    <dgm:cxn modelId="{B2A75635-95E4-43B4-813E-F4D81C53C673}" type="presOf" srcId="{C7E6A391-BAA8-467A-A063-AD18C09E67A0}" destId="{0F6BD736-B97E-4970-86AA-27FA3203C9FF}" srcOrd="0" destOrd="0" presId="urn:microsoft.com/office/officeart/2005/8/layout/chevron1"/>
    <dgm:cxn modelId="{86CC44FA-BB0E-4150-8C71-4EED59398633}" type="presOf" srcId="{F1E534EA-4CB3-4C58-A2C6-1FAB3AB79CE7}" destId="{B5EC1CF3-7157-496F-B960-0561F9B0031F}" srcOrd="0" destOrd="0" presId="urn:microsoft.com/office/officeart/2005/8/layout/chevron1"/>
    <dgm:cxn modelId="{F24BE74E-2BF1-435D-ABBB-F8C957053937}" srcId="{C7E6A391-BAA8-467A-A063-AD18C09E67A0}" destId="{10D80884-45FB-4066-839A-F5F9CF829B70}" srcOrd="3" destOrd="0" parTransId="{E90F1FBF-1836-4F02-B1C6-95E8284F3CB7}" sibTransId="{FD58100E-8117-4DB0-8452-240BC3199675}"/>
    <dgm:cxn modelId="{083BED36-3B52-41D6-AFA9-BCFF294457FF}" type="presParOf" srcId="{0F6BD736-B97E-4970-86AA-27FA3203C9FF}" destId="{B5EC1CF3-7157-496F-B960-0561F9B0031F}" srcOrd="0" destOrd="0" presId="urn:microsoft.com/office/officeart/2005/8/layout/chevron1"/>
    <dgm:cxn modelId="{B11E6D18-FE48-4A88-9CA1-A3A2DF8623B6}" type="presParOf" srcId="{0F6BD736-B97E-4970-86AA-27FA3203C9FF}" destId="{F072F1BD-7AFA-49B5-A2FD-8A94014F6C56}" srcOrd="1" destOrd="0" presId="urn:microsoft.com/office/officeart/2005/8/layout/chevron1"/>
    <dgm:cxn modelId="{90E41045-8B7A-4058-8C00-431A49E8FE58}" type="presParOf" srcId="{0F6BD736-B97E-4970-86AA-27FA3203C9FF}" destId="{C3982EA3-5056-4B39-970B-3D91B8B18DC4}" srcOrd="2" destOrd="0" presId="urn:microsoft.com/office/officeart/2005/8/layout/chevron1"/>
    <dgm:cxn modelId="{9F00490A-B3B5-4474-940D-4EAE541FC27A}" type="presParOf" srcId="{0F6BD736-B97E-4970-86AA-27FA3203C9FF}" destId="{9E97B869-2F68-44B7-9A0C-C7BED9272077}" srcOrd="3" destOrd="0" presId="urn:microsoft.com/office/officeart/2005/8/layout/chevron1"/>
    <dgm:cxn modelId="{5657472E-7769-4F7A-B905-C53D6A4A4AE1}" type="presParOf" srcId="{0F6BD736-B97E-4970-86AA-27FA3203C9FF}" destId="{F3F72598-26AB-457E-9CCC-FC466F8AC26D}" srcOrd="4" destOrd="0" presId="urn:microsoft.com/office/officeart/2005/8/layout/chevron1"/>
    <dgm:cxn modelId="{1953AAD3-43BD-4CCB-BD09-BCCCF80DD48C}" type="presParOf" srcId="{0F6BD736-B97E-4970-86AA-27FA3203C9FF}" destId="{78F54D8F-D74F-4FA8-91F5-C64D1151F313}" srcOrd="5" destOrd="0" presId="urn:microsoft.com/office/officeart/2005/8/layout/chevron1"/>
    <dgm:cxn modelId="{58F87164-3D61-40E1-BA70-18CCAE04C676}" type="presParOf" srcId="{0F6BD736-B97E-4970-86AA-27FA3203C9FF}" destId="{050A8606-495B-4B4B-8C8B-8FC1EA638C89}" srcOrd="6" destOrd="0" presId="urn:microsoft.com/office/officeart/2005/8/layout/chevron1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E6A391-BAA8-467A-A063-AD18C09E67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E534EA-4CB3-4C58-A2C6-1FAB3AB79CE7}">
      <dgm:prSet phldrT="[ข้อความ]" custT="1"/>
      <dgm:spPr>
        <a:solidFill>
          <a:srgbClr val="FF0000"/>
        </a:solidFill>
      </dgm:spPr>
      <dgm:t>
        <a:bodyPr anchor="ctr"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ข้อมูลเกี่ยวกับ </a:t>
          </a:r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AMD64</a:t>
          </a:r>
          <a:r>
            <a:rPr lang="th-TH" sz="2000" b="1" dirty="0" smtClean="0">
              <a:solidFill>
                <a:schemeClr val="bg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bg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solidFill>
              <a:schemeClr val="bg1"/>
            </a:solidFill>
            <a:effectLst/>
            <a:latin typeface="CordiaUPC" pitchFamily="34" charset="-34"/>
            <a:cs typeface="CordiaUPC" pitchFamily="34" charset="-34"/>
          </a:endParaRPr>
        </a:p>
      </dgm:t>
    </dgm:pt>
    <dgm:pt modelId="{539B3796-5034-4970-925C-A6D31933596C}" type="parTrans" cxnId="{08F5FC21-E9DD-4839-82F4-EAA0C59A4877}">
      <dgm:prSet/>
      <dgm:spPr/>
      <dgm:t>
        <a:bodyPr/>
        <a:lstStyle/>
        <a:p>
          <a:endParaRPr lang="th-TH"/>
        </a:p>
      </dgm:t>
    </dgm:pt>
    <dgm:pt modelId="{337A6A30-119E-42E1-BA04-52D51548F19F}" type="sibTrans" cxnId="{08F5FC21-E9DD-4839-82F4-EAA0C59A4877}">
      <dgm:prSet/>
      <dgm:spPr/>
      <dgm:t>
        <a:bodyPr/>
        <a:lstStyle/>
        <a:p>
          <a:endParaRPr lang="th-TH"/>
        </a:p>
      </dgm:t>
    </dgm:pt>
    <dgm:pt modelId="{61482584-8D5C-4DC1-BEC1-F91ECA748581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Opteron</a:t>
          </a:r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Sledgehamme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80C02D1C-7FC6-4A14-8F06-FC582AD55C28}" type="parTrans" cxnId="{465273CA-6843-4925-A986-B9B2D4E38FD5}">
      <dgm:prSet/>
      <dgm:spPr/>
      <dgm:t>
        <a:bodyPr/>
        <a:lstStyle/>
        <a:p>
          <a:endParaRPr lang="th-TH"/>
        </a:p>
      </dgm:t>
    </dgm:pt>
    <dgm:pt modelId="{1B9BEE2E-717E-47F4-8DB0-0516FCB94A7E}" type="sibTrans" cxnId="{465273CA-6843-4925-A986-B9B2D4E38FD5}">
      <dgm:prSet/>
      <dgm:spPr/>
      <dgm:t>
        <a:bodyPr/>
        <a:lstStyle/>
        <a:p>
          <a:endParaRPr lang="th-TH"/>
        </a:p>
      </dgm:t>
    </dgm:pt>
    <dgm:pt modelId="{819DB13F-6C6D-4D0B-8466-AD8E7DF38876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03B7CBDA-1A33-4CBE-90FA-925E680A9AFA}" type="parTrans" cxnId="{9FECB262-AD49-47F7-B872-1C679FE43600}">
      <dgm:prSet/>
      <dgm:spPr/>
      <dgm:t>
        <a:bodyPr/>
        <a:lstStyle/>
        <a:p>
          <a:endParaRPr lang="th-TH"/>
        </a:p>
      </dgm:t>
    </dgm:pt>
    <dgm:pt modelId="{CB30937C-A311-488A-BF9F-E9C12EF4BE92}" type="sibTrans" cxnId="{9FECB262-AD49-47F7-B872-1C679FE43600}">
      <dgm:prSet/>
      <dgm:spPr/>
      <dgm:t>
        <a:bodyPr/>
        <a:lstStyle/>
        <a:p>
          <a:endParaRPr lang="th-TH"/>
        </a:p>
      </dgm:t>
    </dgm:pt>
    <dgm:pt modelId="{10D80884-45FB-4066-839A-F5F9CF829B70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คุณสมบัติที่ทำให้ซีพียูตระกูล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Hammer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เร็วกว่า 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E90F1FBF-1836-4F02-B1C6-95E8284F3CB7}" type="parTrans" cxnId="{F24BE74E-2BF1-435D-ABBB-F8C957053937}">
      <dgm:prSet/>
      <dgm:spPr/>
      <dgm:t>
        <a:bodyPr/>
        <a:lstStyle/>
        <a:p>
          <a:endParaRPr lang="th-TH"/>
        </a:p>
      </dgm:t>
    </dgm:pt>
    <dgm:pt modelId="{FD58100E-8117-4DB0-8452-240BC3199675}" type="sibTrans" cxnId="{F24BE74E-2BF1-435D-ABBB-F8C957053937}">
      <dgm:prSet/>
      <dgm:spPr/>
      <dgm:t>
        <a:bodyPr/>
        <a:lstStyle/>
        <a:p>
          <a:endParaRPr lang="th-TH"/>
        </a:p>
      </dgm:t>
    </dgm:pt>
    <dgm:pt modelId="{0F6BD736-B97E-4970-86AA-27FA3203C9FF}" type="pres">
      <dgm:prSet presAssocID="{C7E6A391-BAA8-467A-A063-AD18C09E6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5EC1CF3-7157-496F-B960-0561F9B0031F}" type="pres">
      <dgm:prSet presAssocID="{F1E534EA-4CB3-4C58-A2C6-1FAB3AB79CE7}" presName="parTxOnly" presStyleLbl="node1" presStyleIdx="0" presStyleCnt="4" custScaleY="1340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72F1BD-7AFA-49B5-A2FD-8A94014F6C56}" type="pres">
      <dgm:prSet presAssocID="{337A6A30-119E-42E1-BA04-52D51548F19F}" presName="parTxOnlySpace" presStyleCnt="0"/>
      <dgm:spPr/>
    </dgm:pt>
    <dgm:pt modelId="{C3982EA3-5056-4B39-970B-3D91B8B18DC4}" type="pres">
      <dgm:prSet presAssocID="{61482584-8D5C-4DC1-BEC1-F91ECA74858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97B869-2F68-44B7-9A0C-C7BED9272077}" type="pres">
      <dgm:prSet presAssocID="{1B9BEE2E-717E-47F4-8DB0-0516FCB94A7E}" presName="parTxOnlySpace" presStyleCnt="0"/>
      <dgm:spPr/>
    </dgm:pt>
    <dgm:pt modelId="{F3F72598-26AB-457E-9CCC-FC466F8AC26D}" type="pres">
      <dgm:prSet presAssocID="{819DB13F-6C6D-4D0B-8466-AD8E7DF3887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F54D8F-D74F-4FA8-91F5-C64D1151F313}" type="pres">
      <dgm:prSet presAssocID="{CB30937C-A311-488A-BF9F-E9C12EF4BE92}" presName="parTxOnlySpace" presStyleCnt="0"/>
      <dgm:spPr/>
    </dgm:pt>
    <dgm:pt modelId="{050A8606-495B-4B4B-8C8B-8FC1EA638C89}" type="pres">
      <dgm:prSet presAssocID="{10D80884-45FB-4066-839A-F5F9CF829B70}" presName="parTxOnly" presStyleLbl="node1" presStyleIdx="3" presStyleCnt="4" custScaleX="111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65273CA-6843-4925-A986-B9B2D4E38FD5}" srcId="{C7E6A391-BAA8-467A-A063-AD18C09E67A0}" destId="{61482584-8D5C-4DC1-BEC1-F91ECA748581}" srcOrd="1" destOrd="0" parTransId="{80C02D1C-7FC6-4A14-8F06-FC582AD55C28}" sibTransId="{1B9BEE2E-717E-47F4-8DB0-0516FCB94A7E}"/>
    <dgm:cxn modelId="{02E19803-2CD8-498F-AA31-24394DEE301F}" type="presOf" srcId="{819DB13F-6C6D-4D0B-8466-AD8E7DF38876}" destId="{F3F72598-26AB-457E-9CCC-FC466F8AC26D}" srcOrd="0" destOrd="0" presId="urn:microsoft.com/office/officeart/2005/8/layout/chevron1"/>
    <dgm:cxn modelId="{9FECB262-AD49-47F7-B872-1C679FE43600}" srcId="{C7E6A391-BAA8-467A-A063-AD18C09E67A0}" destId="{819DB13F-6C6D-4D0B-8466-AD8E7DF38876}" srcOrd="2" destOrd="0" parTransId="{03B7CBDA-1A33-4CBE-90FA-925E680A9AFA}" sibTransId="{CB30937C-A311-488A-BF9F-E9C12EF4BE92}"/>
    <dgm:cxn modelId="{08F5FC21-E9DD-4839-82F4-EAA0C59A4877}" srcId="{C7E6A391-BAA8-467A-A063-AD18C09E67A0}" destId="{F1E534EA-4CB3-4C58-A2C6-1FAB3AB79CE7}" srcOrd="0" destOrd="0" parTransId="{539B3796-5034-4970-925C-A6D31933596C}" sibTransId="{337A6A30-119E-42E1-BA04-52D51548F19F}"/>
    <dgm:cxn modelId="{3D817929-4F90-4503-AD4F-55E7C439F42E}" type="presOf" srcId="{C7E6A391-BAA8-467A-A063-AD18C09E67A0}" destId="{0F6BD736-B97E-4970-86AA-27FA3203C9FF}" srcOrd="0" destOrd="0" presId="urn:microsoft.com/office/officeart/2005/8/layout/chevron1"/>
    <dgm:cxn modelId="{D089209B-1FB7-475F-98AB-140BCD1059A7}" type="presOf" srcId="{61482584-8D5C-4DC1-BEC1-F91ECA748581}" destId="{C3982EA3-5056-4B39-970B-3D91B8B18DC4}" srcOrd="0" destOrd="0" presId="urn:microsoft.com/office/officeart/2005/8/layout/chevron1"/>
    <dgm:cxn modelId="{9B2D0620-E49B-4793-B071-AFD213CC0B3B}" type="presOf" srcId="{10D80884-45FB-4066-839A-F5F9CF829B70}" destId="{050A8606-495B-4B4B-8C8B-8FC1EA638C89}" srcOrd="0" destOrd="0" presId="urn:microsoft.com/office/officeart/2005/8/layout/chevron1"/>
    <dgm:cxn modelId="{600A3466-E6F6-4527-96AF-669662880FDF}" type="presOf" srcId="{F1E534EA-4CB3-4C58-A2C6-1FAB3AB79CE7}" destId="{B5EC1CF3-7157-496F-B960-0561F9B0031F}" srcOrd="0" destOrd="0" presId="urn:microsoft.com/office/officeart/2005/8/layout/chevron1"/>
    <dgm:cxn modelId="{F24BE74E-2BF1-435D-ABBB-F8C957053937}" srcId="{C7E6A391-BAA8-467A-A063-AD18C09E67A0}" destId="{10D80884-45FB-4066-839A-F5F9CF829B70}" srcOrd="3" destOrd="0" parTransId="{E90F1FBF-1836-4F02-B1C6-95E8284F3CB7}" sibTransId="{FD58100E-8117-4DB0-8452-240BC3199675}"/>
    <dgm:cxn modelId="{827E5502-3F6E-4353-B0A5-862D376B1E7D}" type="presParOf" srcId="{0F6BD736-B97E-4970-86AA-27FA3203C9FF}" destId="{B5EC1CF3-7157-496F-B960-0561F9B0031F}" srcOrd="0" destOrd="0" presId="urn:microsoft.com/office/officeart/2005/8/layout/chevron1"/>
    <dgm:cxn modelId="{8A1C25F0-F83B-407D-B847-0712F1E55550}" type="presParOf" srcId="{0F6BD736-B97E-4970-86AA-27FA3203C9FF}" destId="{F072F1BD-7AFA-49B5-A2FD-8A94014F6C56}" srcOrd="1" destOrd="0" presId="urn:microsoft.com/office/officeart/2005/8/layout/chevron1"/>
    <dgm:cxn modelId="{F6F91791-2190-4707-A9E3-3B38CA3D0C58}" type="presParOf" srcId="{0F6BD736-B97E-4970-86AA-27FA3203C9FF}" destId="{C3982EA3-5056-4B39-970B-3D91B8B18DC4}" srcOrd="2" destOrd="0" presId="urn:microsoft.com/office/officeart/2005/8/layout/chevron1"/>
    <dgm:cxn modelId="{3A0DD8AB-ECFC-4DB5-8101-CBFFCFDECBAC}" type="presParOf" srcId="{0F6BD736-B97E-4970-86AA-27FA3203C9FF}" destId="{9E97B869-2F68-44B7-9A0C-C7BED9272077}" srcOrd="3" destOrd="0" presId="urn:microsoft.com/office/officeart/2005/8/layout/chevron1"/>
    <dgm:cxn modelId="{860937B8-071F-4C00-BB8E-F8001BEEEF79}" type="presParOf" srcId="{0F6BD736-B97E-4970-86AA-27FA3203C9FF}" destId="{F3F72598-26AB-457E-9CCC-FC466F8AC26D}" srcOrd="4" destOrd="0" presId="urn:microsoft.com/office/officeart/2005/8/layout/chevron1"/>
    <dgm:cxn modelId="{6E92168B-30C4-4497-AB79-14B753BDF948}" type="presParOf" srcId="{0F6BD736-B97E-4970-86AA-27FA3203C9FF}" destId="{78F54D8F-D74F-4FA8-91F5-C64D1151F313}" srcOrd="5" destOrd="0" presId="urn:microsoft.com/office/officeart/2005/8/layout/chevron1"/>
    <dgm:cxn modelId="{3A5A2BC8-FAF7-4883-B461-6086B1297982}" type="presParOf" srcId="{0F6BD736-B97E-4970-86AA-27FA3203C9FF}" destId="{050A8606-495B-4B4B-8C8B-8FC1EA638C89}" srcOrd="6" destOrd="0" presId="urn:microsoft.com/office/officeart/2005/8/layout/chevron1"/>
  </dgm:cxnLst>
  <dgm:bg>
    <a:noFill/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6617AF-CB40-4620-BF56-3D5CD016345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93B48E29-4CA2-489E-BB42-DB6D26FE21AC}">
      <dgm:prSet phldrT="[ข้อความ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AMD64 </a:t>
          </a:r>
          <a:r>
            <a:rPr lang="th-TH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เป็นกลุ่มผลิตภัณฑ์ด้านระบบประมวลผลรุ่นใหม่ ที่พัฒนาเพิ่มเติมจากสถาปัตยกรรมชุดคำสั่ง </a:t>
          </a:r>
          <a:r>
            <a:rPr lang="en-US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x86 </a:t>
          </a:r>
          <a:endParaRPr lang="th-TH" sz="2800" b="1" dirty="0">
            <a:solidFill>
              <a:schemeClr val="tx1"/>
            </a:solidFill>
          </a:endParaRPr>
        </a:p>
      </dgm:t>
    </dgm:pt>
    <dgm:pt modelId="{20158366-2383-4BB7-9966-F52F15B39F58}" type="parTrans" cxnId="{18379E4F-9B3A-4E78-A766-537FB8DD9074}">
      <dgm:prSet/>
      <dgm:spPr/>
      <dgm:t>
        <a:bodyPr/>
        <a:lstStyle/>
        <a:p>
          <a:endParaRPr lang="th-TH" b="1">
            <a:solidFill>
              <a:schemeClr val="tx1"/>
            </a:solidFill>
          </a:endParaRPr>
        </a:p>
      </dgm:t>
    </dgm:pt>
    <dgm:pt modelId="{1A2EC7AF-3E79-4D74-BC0C-28E3E59325CB}" type="sibTrans" cxnId="{18379E4F-9B3A-4E78-A766-537FB8DD9074}">
      <dgm:prSet/>
      <dgm:spPr/>
      <dgm:t>
        <a:bodyPr/>
        <a:lstStyle/>
        <a:p>
          <a:endParaRPr lang="th-TH" b="1">
            <a:solidFill>
              <a:schemeClr val="tx1"/>
            </a:solidFill>
          </a:endParaRPr>
        </a:p>
      </dgm:t>
    </dgm:pt>
    <dgm:pt modelId="{8DBCF1FE-4823-4A36-A4E3-5A8C06578A5E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สามารถรองรับแพลตฟอร์ม 32 บิต และ 64 </a:t>
          </a:r>
          <a:endParaRPr lang="th-TH" sz="2800" b="1" dirty="0">
            <a:solidFill>
              <a:schemeClr val="tx1"/>
            </a:solidFill>
          </a:endParaRPr>
        </a:p>
      </dgm:t>
    </dgm:pt>
    <dgm:pt modelId="{E02853A6-C59A-4C52-81BE-CC842DDD6DD4}" type="parTrans" cxnId="{366A491B-9D7D-4BCC-91FC-85639BD84C1B}">
      <dgm:prSet/>
      <dgm:spPr/>
      <dgm:t>
        <a:bodyPr/>
        <a:lstStyle/>
        <a:p>
          <a:endParaRPr lang="th-TH" b="1">
            <a:solidFill>
              <a:schemeClr val="tx1"/>
            </a:solidFill>
          </a:endParaRPr>
        </a:p>
      </dgm:t>
    </dgm:pt>
    <dgm:pt modelId="{77C8D669-2ED0-494E-956A-49D8BAF89336}" type="sibTrans" cxnId="{366A491B-9D7D-4BCC-91FC-85639BD84C1B}">
      <dgm:prSet/>
      <dgm:spPr/>
      <dgm:t>
        <a:bodyPr/>
        <a:lstStyle/>
        <a:p>
          <a:endParaRPr lang="th-TH" b="1">
            <a:solidFill>
              <a:schemeClr val="tx1"/>
            </a:solidFill>
          </a:endParaRPr>
        </a:p>
      </dgm:t>
    </dgm:pt>
    <dgm:pt modelId="{78F8E8DF-21DB-49BC-B8C9-434F02269ACB}">
      <dgm:prSet phldrT="[ข้อความ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th-TH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โพรเซสเซอร์ </a:t>
          </a:r>
          <a:r>
            <a:rPr lang="en-US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AMD </a:t>
          </a:r>
          <a:r>
            <a:rPr lang="en-US" sz="2800" b="1" dirty="0" err="1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Opteron</a:t>
          </a:r>
          <a:r>
            <a:rPr lang="en-US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 </a:t>
          </a:r>
          <a:r>
            <a:rPr lang="th-TH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สำหรับเครื่องเซิร์ฟเวอร์และเวิร์กสเตชั่น เป็นโพรเซสเซอร์ตัวแรกในกลุ่มผลิตภัณฑ์ด้านการประมวลผลรุ่นใหม่นี้ </a:t>
          </a:r>
          <a:r>
            <a:rPr lang="en-US" sz="2800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AMD</a:t>
          </a:r>
          <a:endParaRPr lang="th-TH" sz="2800" b="1" dirty="0">
            <a:solidFill>
              <a:schemeClr val="tx1"/>
            </a:solidFill>
          </a:endParaRPr>
        </a:p>
      </dgm:t>
    </dgm:pt>
    <dgm:pt modelId="{F549D7FA-FAE8-474F-943E-6C200ED122A0}" type="parTrans" cxnId="{5B9CA985-5853-47EB-9491-5F68C26BF6EB}">
      <dgm:prSet/>
      <dgm:spPr/>
      <dgm:t>
        <a:bodyPr/>
        <a:lstStyle/>
        <a:p>
          <a:endParaRPr lang="th-TH" b="1">
            <a:solidFill>
              <a:schemeClr val="tx1"/>
            </a:solidFill>
          </a:endParaRPr>
        </a:p>
      </dgm:t>
    </dgm:pt>
    <dgm:pt modelId="{ABFC107F-0239-4DF7-9F6F-9AA144BA198E}" type="sibTrans" cxnId="{5B9CA985-5853-47EB-9491-5F68C26BF6EB}">
      <dgm:prSet/>
      <dgm:spPr/>
      <dgm:t>
        <a:bodyPr/>
        <a:lstStyle/>
        <a:p>
          <a:endParaRPr lang="th-TH" b="1">
            <a:solidFill>
              <a:schemeClr val="tx1"/>
            </a:solidFill>
          </a:endParaRPr>
        </a:p>
      </dgm:t>
    </dgm:pt>
    <dgm:pt modelId="{072503F9-0C10-4F04-9146-0EC3614172E7}" type="pres">
      <dgm:prSet presAssocID="{8F6617AF-CB40-4620-BF56-3D5CD016345B}" presName="linear" presStyleCnt="0">
        <dgm:presLayoutVars>
          <dgm:dir/>
          <dgm:animLvl val="lvl"/>
          <dgm:resizeHandles val="exact"/>
        </dgm:presLayoutVars>
      </dgm:prSet>
      <dgm:spPr/>
    </dgm:pt>
    <dgm:pt modelId="{19B0DFEA-21CA-48F4-99F7-F7F2D4FF52C5}" type="pres">
      <dgm:prSet presAssocID="{93B48E29-4CA2-489E-BB42-DB6D26FE21AC}" presName="parentLin" presStyleCnt="0"/>
      <dgm:spPr/>
    </dgm:pt>
    <dgm:pt modelId="{C7B188D7-F66A-402D-B04C-E164C5C878E6}" type="pres">
      <dgm:prSet presAssocID="{93B48E29-4CA2-489E-BB42-DB6D26FE21AC}" presName="parentLeftMargin" presStyleLbl="node1" presStyleIdx="0" presStyleCnt="3"/>
      <dgm:spPr/>
    </dgm:pt>
    <dgm:pt modelId="{70F4C13D-A43A-4CD3-B575-83A59CD89419}" type="pres">
      <dgm:prSet presAssocID="{93B48E29-4CA2-489E-BB42-DB6D26FE21AC}" presName="parentText" presStyleLbl="node1" presStyleIdx="0" presStyleCnt="3" custScaleX="133287" custScaleY="62731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3578A39-5CDB-4CAE-8563-4EC766391387}" type="pres">
      <dgm:prSet presAssocID="{93B48E29-4CA2-489E-BB42-DB6D26FE21AC}" presName="negativeSpace" presStyleCnt="0"/>
      <dgm:spPr/>
    </dgm:pt>
    <dgm:pt modelId="{610166F0-4EA1-4FF4-A97B-8F9F3CCC520D}" type="pres">
      <dgm:prSet presAssocID="{93B48E29-4CA2-489E-BB42-DB6D26FE21AC}" presName="childText" presStyleLbl="conFgAcc1" presStyleIdx="0" presStyleCnt="3">
        <dgm:presLayoutVars>
          <dgm:bulletEnabled val="1"/>
        </dgm:presLayoutVars>
      </dgm:prSet>
      <dgm:spPr/>
    </dgm:pt>
    <dgm:pt modelId="{47D8B214-0544-4888-8BAC-ED40F9E32304}" type="pres">
      <dgm:prSet presAssocID="{1A2EC7AF-3E79-4D74-BC0C-28E3E59325CB}" presName="spaceBetweenRectangles" presStyleCnt="0"/>
      <dgm:spPr/>
    </dgm:pt>
    <dgm:pt modelId="{AF38760E-6DFC-44DF-B4E5-FC871FC7F7F2}" type="pres">
      <dgm:prSet presAssocID="{8DBCF1FE-4823-4A36-A4E3-5A8C06578A5E}" presName="parentLin" presStyleCnt="0"/>
      <dgm:spPr/>
    </dgm:pt>
    <dgm:pt modelId="{D8C62F8E-2314-4D61-91CC-45EF14C81806}" type="pres">
      <dgm:prSet presAssocID="{8DBCF1FE-4823-4A36-A4E3-5A8C06578A5E}" presName="parentLeftMargin" presStyleLbl="node1" presStyleIdx="0" presStyleCnt="3"/>
      <dgm:spPr/>
    </dgm:pt>
    <dgm:pt modelId="{A11D59D5-84CB-48E2-93ED-58E8FDCCFE98}" type="pres">
      <dgm:prSet presAssocID="{8DBCF1FE-4823-4A36-A4E3-5A8C06578A5E}" presName="parentText" presStyleLbl="node1" presStyleIdx="1" presStyleCnt="3" custScaleX="133515" custScaleY="55174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6F74CB89-60C0-4CAF-8CE6-2179313E80C8}" type="pres">
      <dgm:prSet presAssocID="{8DBCF1FE-4823-4A36-A4E3-5A8C06578A5E}" presName="negativeSpace" presStyleCnt="0"/>
      <dgm:spPr/>
    </dgm:pt>
    <dgm:pt modelId="{91753B25-2A6E-40A8-B7E9-E7EA0E42CA11}" type="pres">
      <dgm:prSet presAssocID="{8DBCF1FE-4823-4A36-A4E3-5A8C06578A5E}" presName="childText" presStyleLbl="conFgAcc1" presStyleIdx="1" presStyleCnt="3">
        <dgm:presLayoutVars>
          <dgm:bulletEnabled val="1"/>
        </dgm:presLayoutVars>
      </dgm:prSet>
      <dgm:spPr/>
    </dgm:pt>
    <dgm:pt modelId="{3E38F4DE-1A53-4183-B41A-3B19E090DD10}" type="pres">
      <dgm:prSet presAssocID="{77C8D669-2ED0-494E-956A-49D8BAF89336}" presName="spaceBetweenRectangles" presStyleCnt="0"/>
      <dgm:spPr/>
    </dgm:pt>
    <dgm:pt modelId="{FD3BCCEF-2C8E-42EF-BF8D-B4A03D6E2352}" type="pres">
      <dgm:prSet presAssocID="{78F8E8DF-21DB-49BC-B8C9-434F02269ACB}" presName="parentLin" presStyleCnt="0"/>
      <dgm:spPr/>
    </dgm:pt>
    <dgm:pt modelId="{0A42F34C-E192-4EB0-BDEF-9F6D0FAA2206}" type="pres">
      <dgm:prSet presAssocID="{78F8E8DF-21DB-49BC-B8C9-434F02269ACB}" presName="parentLeftMargin" presStyleLbl="node1" presStyleIdx="1" presStyleCnt="3"/>
      <dgm:spPr/>
    </dgm:pt>
    <dgm:pt modelId="{7C3EC0EC-6087-476F-BAE2-10424DBF29CB}" type="pres">
      <dgm:prSet presAssocID="{78F8E8DF-21DB-49BC-B8C9-434F02269ACB}" presName="parentText" presStyleLbl="node1" presStyleIdx="2" presStyleCnt="3" custScaleX="133287" custScaleY="55526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B873A0A-AD3A-4492-A518-C7AA3321CEA0}" type="pres">
      <dgm:prSet presAssocID="{78F8E8DF-21DB-49BC-B8C9-434F02269ACB}" presName="negativeSpace" presStyleCnt="0"/>
      <dgm:spPr/>
    </dgm:pt>
    <dgm:pt modelId="{13D27710-64F1-45BE-A023-80FD41BA3A2C}" type="pres">
      <dgm:prSet presAssocID="{78F8E8DF-21DB-49BC-B8C9-434F02269A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6E69CF7-5439-4889-9DB1-4611E7A237BB}" type="presOf" srcId="{93B48E29-4CA2-489E-BB42-DB6D26FE21AC}" destId="{70F4C13D-A43A-4CD3-B575-83A59CD89419}" srcOrd="1" destOrd="0" presId="urn:microsoft.com/office/officeart/2005/8/layout/list1"/>
    <dgm:cxn modelId="{4167DB46-915B-42F6-856D-02377388361E}" type="presOf" srcId="{8F6617AF-CB40-4620-BF56-3D5CD016345B}" destId="{072503F9-0C10-4F04-9146-0EC3614172E7}" srcOrd="0" destOrd="0" presId="urn:microsoft.com/office/officeart/2005/8/layout/list1"/>
    <dgm:cxn modelId="{85DA4A49-0D4D-42EE-B27E-415CBFF0F8FE}" type="presOf" srcId="{93B48E29-4CA2-489E-BB42-DB6D26FE21AC}" destId="{C7B188D7-F66A-402D-B04C-E164C5C878E6}" srcOrd="0" destOrd="0" presId="urn:microsoft.com/office/officeart/2005/8/layout/list1"/>
    <dgm:cxn modelId="{BA1923CB-DA35-4C00-A728-BDCD7DA12E6F}" type="presOf" srcId="{78F8E8DF-21DB-49BC-B8C9-434F02269ACB}" destId="{0A42F34C-E192-4EB0-BDEF-9F6D0FAA2206}" srcOrd="0" destOrd="0" presId="urn:microsoft.com/office/officeart/2005/8/layout/list1"/>
    <dgm:cxn modelId="{366A491B-9D7D-4BCC-91FC-85639BD84C1B}" srcId="{8F6617AF-CB40-4620-BF56-3D5CD016345B}" destId="{8DBCF1FE-4823-4A36-A4E3-5A8C06578A5E}" srcOrd="1" destOrd="0" parTransId="{E02853A6-C59A-4C52-81BE-CC842DDD6DD4}" sibTransId="{77C8D669-2ED0-494E-956A-49D8BAF89336}"/>
    <dgm:cxn modelId="{36CB5CB3-83A7-4366-BDF7-589C6B9B19D5}" type="presOf" srcId="{78F8E8DF-21DB-49BC-B8C9-434F02269ACB}" destId="{7C3EC0EC-6087-476F-BAE2-10424DBF29CB}" srcOrd="1" destOrd="0" presId="urn:microsoft.com/office/officeart/2005/8/layout/list1"/>
    <dgm:cxn modelId="{5B9CA985-5853-47EB-9491-5F68C26BF6EB}" srcId="{8F6617AF-CB40-4620-BF56-3D5CD016345B}" destId="{78F8E8DF-21DB-49BC-B8C9-434F02269ACB}" srcOrd="2" destOrd="0" parTransId="{F549D7FA-FAE8-474F-943E-6C200ED122A0}" sibTransId="{ABFC107F-0239-4DF7-9F6F-9AA144BA198E}"/>
    <dgm:cxn modelId="{18379E4F-9B3A-4E78-A766-537FB8DD9074}" srcId="{8F6617AF-CB40-4620-BF56-3D5CD016345B}" destId="{93B48E29-4CA2-489E-BB42-DB6D26FE21AC}" srcOrd="0" destOrd="0" parTransId="{20158366-2383-4BB7-9966-F52F15B39F58}" sibTransId="{1A2EC7AF-3E79-4D74-BC0C-28E3E59325CB}"/>
    <dgm:cxn modelId="{E0E439A6-569C-46DC-9FB5-037070C30F47}" type="presOf" srcId="{8DBCF1FE-4823-4A36-A4E3-5A8C06578A5E}" destId="{A11D59D5-84CB-48E2-93ED-58E8FDCCFE98}" srcOrd="1" destOrd="0" presId="urn:microsoft.com/office/officeart/2005/8/layout/list1"/>
    <dgm:cxn modelId="{9A36A116-C69A-4CA9-ACCA-DC8FA8F3ACD1}" type="presOf" srcId="{8DBCF1FE-4823-4A36-A4E3-5A8C06578A5E}" destId="{D8C62F8E-2314-4D61-91CC-45EF14C81806}" srcOrd="0" destOrd="0" presId="urn:microsoft.com/office/officeart/2005/8/layout/list1"/>
    <dgm:cxn modelId="{86719256-E5D6-4F2F-8F92-B21BEBA0B652}" type="presParOf" srcId="{072503F9-0C10-4F04-9146-0EC3614172E7}" destId="{19B0DFEA-21CA-48F4-99F7-F7F2D4FF52C5}" srcOrd="0" destOrd="0" presId="urn:microsoft.com/office/officeart/2005/8/layout/list1"/>
    <dgm:cxn modelId="{5E0B0272-3120-43E2-B3BC-B9365A842A11}" type="presParOf" srcId="{19B0DFEA-21CA-48F4-99F7-F7F2D4FF52C5}" destId="{C7B188D7-F66A-402D-B04C-E164C5C878E6}" srcOrd="0" destOrd="0" presId="urn:microsoft.com/office/officeart/2005/8/layout/list1"/>
    <dgm:cxn modelId="{AE77FCD7-257F-4BCE-A39B-6C03E947D11C}" type="presParOf" srcId="{19B0DFEA-21CA-48F4-99F7-F7F2D4FF52C5}" destId="{70F4C13D-A43A-4CD3-B575-83A59CD89419}" srcOrd="1" destOrd="0" presId="urn:microsoft.com/office/officeart/2005/8/layout/list1"/>
    <dgm:cxn modelId="{87B65837-84DB-45B0-B225-0AFD29F86A86}" type="presParOf" srcId="{072503F9-0C10-4F04-9146-0EC3614172E7}" destId="{F3578A39-5CDB-4CAE-8563-4EC766391387}" srcOrd="1" destOrd="0" presId="urn:microsoft.com/office/officeart/2005/8/layout/list1"/>
    <dgm:cxn modelId="{34201DA2-9F67-43CA-9C97-9CA52162F8A7}" type="presParOf" srcId="{072503F9-0C10-4F04-9146-0EC3614172E7}" destId="{610166F0-4EA1-4FF4-A97B-8F9F3CCC520D}" srcOrd="2" destOrd="0" presId="urn:microsoft.com/office/officeart/2005/8/layout/list1"/>
    <dgm:cxn modelId="{A1AFC968-789C-4D0E-8C4A-62382872C640}" type="presParOf" srcId="{072503F9-0C10-4F04-9146-0EC3614172E7}" destId="{47D8B214-0544-4888-8BAC-ED40F9E32304}" srcOrd="3" destOrd="0" presId="urn:microsoft.com/office/officeart/2005/8/layout/list1"/>
    <dgm:cxn modelId="{69D0596B-1D65-470A-904C-CF155750860D}" type="presParOf" srcId="{072503F9-0C10-4F04-9146-0EC3614172E7}" destId="{AF38760E-6DFC-44DF-B4E5-FC871FC7F7F2}" srcOrd="4" destOrd="0" presId="urn:microsoft.com/office/officeart/2005/8/layout/list1"/>
    <dgm:cxn modelId="{83DDB44F-110A-4EEA-9BA0-C46A6707BA5B}" type="presParOf" srcId="{AF38760E-6DFC-44DF-B4E5-FC871FC7F7F2}" destId="{D8C62F8E-2314-4D61-91CC-45EF14C81806}" srcOrd="0" destOrd="0" presId="urn:microsoft.com/office/officeart/2005/8/layout/list1"/>
    <dgm:cxn modelId="{41D226A5-C0B8-40FC-9D17-E98408B31D47}" type="presParOf" srcId="{AF38760E-6DFC-44DF-B4E5-FC871FC7F7F2}" destId="{A11D59D5-84CB-48E2-93ED-58E8FDCCFE98}" srcOrd="1" destOrd="0" presId="urn:microsoft.com/office/officeart/2005/8/layout/list1"/>
    <dgm:cxn modelId="{761E48C2-A8CB-4A63-A24C-984FC5196EAB}" type="presParOf" srcId="{072503F9-0C10-4F04-9146-0EC3614172E7}" destId="{6F74CB89-60C0-4CAF-8CE6-2179313E80C8}" srcOrd="5" destOrd="0" presId="urn:microsoft.com/office/officeart/2005/8/layout/list1"/>
    <dgm:cxn modelId="{C6D9A5B5-D62E-47F4-A7D6-FB53134A5576}" type="presParOf" srcId="{072503F9-0C10-4F04-9146-0EC3614172E7}" destId="{91753B25-2A6E-40A8-B7E9-E7EA0E42CA11}" srcOrd="6" destOrd="0" presId="urn:microsoft.com/office/officeart/2005/8/layout/list1"/>
    <dgm:cxn modelId="{309F3706-A56E-4136-8435-3068BDF5283B}" type="presParOf" srcId="{072503F9-0C10-4F04-9146-0EC3614172E7}" destId="{3E38F4DE-1A53-4183-B41A-3B19E090DD10}" srcOrd="7" destOrd="0" presId="urn:microsoft.com/office/officeart/2005/8/layout/list1"/>
    <dgm:cxn modelId="{D07183E6-7CB5-47ED-956D-D1A15949A31F}" type="presParOf" srcId="{072503F9-0C10-4F04-9146-0EC3614172E7}" destId="{FD3BCCEF-2C8E-42EF-BF8D-B4A03D6E2352}" srcOrd="8" destOrd="0" presId="urn:microsoft.com/office/officeart/2005/8/layout/list1"/>
    <dgm:cxn modelId="{50862799-7EA4-4AEB-A7D6-EF44FF6140E5}" type="presParOf" srcId="{FD3BCCEF-2C8E-42EF-BF8D-B4A03D6E2352}" destId="{0A42F34C-E192-4EB0-BDEF-9F6D0FAA2206}" srcOrd="0" destOrd="0" presId="urn:microsoft.com/office/officeart/2005/8/layout/list1"/>
    <dgm:cxn modelId="{935FD7E1-2B5A-4EB1-A70E-7F71B19BCDCF}" type="presParOf" srcId="{FD3BCCEF-2C8E-42EF-BF8D-B4A03D6E2352}" destId="{7C3EC0EC-6087-476F-BAE2-10424DBF29CB}" srcOrd="1" destOrd="0" presId="urn:microsoft.com/office/officeart/2005/8/layout/list1"/>
    <dgm:cxn modelId="{208B0A5A-B1C7-42D5-A74A-3938F4F50E2E}" type="presParOf" srcId="{072503F9-0C10-4F04-9146-0EC3614172E7}" destId="{3B873A0A-AD3A-4492-A518-C7AA3321CEA0}" srcOrd="9" destOrd="0" presId="urn:microsoft.com/office/officeart/2005/8/layout/list1"/>
    <dgm:cxn modelId="{DBD1688F-3BF7-4BBA-9219-5FDABF1BA242}" type="presParOf" srcId="{072503F9-0C10-4F04-9146-0EC3614172E7}" destId="{13D27710-64F1-45BE-A023-80FD41BA3A2C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E6A391-BAA8-467A-A063-AD18C09E67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E534EA-4CB3-4C58-A2C6-1FAB3AB79CE7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 anchor="ctr"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ข้อมูลเกี่ยวกับ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AMD64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539B3796-5034-4970-925C-A6D31933596C}" type="parTrans" cxnId="{08F5FC21-E9DD-4839-82F4-EAA0C59A4877}">
      <dgm:prSet/>
      <dgm:spPr/>
      <dgm:t>
        <a:bodyPr/>
        <a:lstStyle/>
        <a:p>
          <a:endParaRPr lang="th-TH"/>
        </a:p>
      </dgm:t>
    </dgm:pt>
    <dgm:pt modelId="{337A6A30-119E-42E1-BA04-52D51548F19F}" type="sibTrans" cxnId="{08F5FC21-E9DD-4839-82F4-EAA0C59A4877}">
      <dgm:prSet/>
      <dgm:spPr/>
      <dgm:t>
        <a:bodyPr/>
        <a:lstStyle/>
        <a:p>
          <a:endParaRPr lang="th-TH"/>
        </a:p>
      </dgm:t>
    </dgm:pt>
    <dgm:pt modelId="{61482584-8D5C-4DC1-BEC1-F91ECA748581}">
      <dgm:prSet phldrT="[ข้อความ]" custT="1"/>
      <dgm:spPr>
        <a:solidFill>
          <a:srgbClr val="FF0000"/>
        </a:solidFill>
      </dgm:spPr>
      <dgm:t>
        <a:bodyPr/>
        <a:lstStyle/>
        <a:p>
          <a:endParaRPr lang="en-US" sz="28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8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Opteron</a:t>
          </a:r>
          <a:endParaRPr lang="en-US" sz="28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(</a:t>
          </a:r>
          <a:r>
            <a:rPr lang="en-US" sz="28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Sledgehamme</a:t>
          </a:r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8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8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800" b="1" dirty="0">
            <a:latin typeface="CordiaUPC" pitchFamily="34" charset="-34"/>
            <a:cs typeface="CordiaUPC" pitchFamily="34" charset="-34"/>
          </a:endParaRPr>
        </a:p>
      </dgm:t>
    </dgm:pt>
    <dgm:pt modelId="{80C02D1C-7FC6-4A14-8F06-FC582AD55C28}" type="parTrans" cxnId="{465273CA-6843-4925-A986-B9B2D4E38FD5}">
      <dgm:prSet/>
      <dgm:spPr/>
      <dgm:t>
        <a:bodyPr/>
        <a:lstStyle/>
        <a:p>
          <a:endParaRPr lang="th-TH"/>
        </a:p>
      </dgm:t>
    </dgm:pt>
    <dgm:pt modelId="{1B9BEE2E-717E-47F4-8DB0-0516FCB94A7E}" type="sibTrans" cxnId="{465273CA-6843-4925-A986-B9B2D4E38FD5}">
      <dgm:prSet/>
      <dgm:spPr/>
      <dgm:t>
        <a:bodyPr/>
        <a:lstStyle/>
        <a:p>
          <a:endParaRPr lang="th-TH"/>
        </a:p>
      </dgm:t>
    </dgm:pt>
    <dgm:pt modelId="{819DB13F-6C6D-4D0B-8466-AD8E7DF38876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03B7CBDA-1A33-4CBE-90FA-925E680A9AFA}" type="parTrans" cxnId="{9FECB262-AD49-47F7-B872-1C679FE43600}">
      <dgm:prSet/>
      <dgm:spPr/>
      <dgm:t>
        <a:bodyPr/>
        <a:lstStyle/>
        <a:p>
          <a:endParaRPr lang="th-TH"/>
        </a:p>
      </dgm:t>
    </dgm:pt>
    <dgm:pt modelId="{CB30937C-A311-488A-BF9F-E9C12EF4BE92}" type="sibTrans" cxnId="{9FECB262-AD49-47F7-B872-1C679FE43600}">
      <dgm:prSet/>
      <dgm:spPr/>
      <dgm:t>
        <a:bodyPr/>
        <a:lstStyle/>
        <a:p>
          <a:endParaRPr lang="th-TH"/>
        </a:p>
      </dgm:t>
    </dgm:pt>
    <dgm:pt modelId="{10D80884-45FB-4066-839A-F5F9CF829B70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คุณสมบัติที่ทำให้ซีพียูตระกูล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Hammer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เร็วกว่า 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E90F1FBF-1836-4F02-B1C6-95E8284F3CB7}" type="parTrans" cxnId="{F24BE74E-2BF1-435D-ABBB-F8C957053937}">
      <dgm:prSet/>
      <dgm:spPr/>
      <dgm:t>
        <a:bodyPr/>
        <a:lstStyle/>
        <a:p>
          <a:endParaRPr lang="th-TH"/>
        </a:p>
      </dgm:t>
    </dgm:pt>
    <dgm:pt modelId="{FD58100E-8117-4DB0-8452-240BC3199675}" type="sibTrans" cxnId="{F24BE74E-2BF1-435D-ABBB-F8C957053937}">
      <dgm:prSet/>
      <dgm:spPr/>
      <dgm:t>
        <a:bodyPr/>
        <a:lstStyle/>
        <a:p>
          <a:endParaRPr lang="th-TH"/>
        </a:p>
      </dgm:t>
    </dgm:pt>
    <dgm:pt modelId="{0F6BD736-B97E-4970-86AA-27FA3203C9FF}" type="pres">
      <dgm:prSet presAssocID="{C7E6A391-BAA8-467A-A063-AD18C09E6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5EC1CF3-7157-496F-B960-0561F9B0031F}" type="pres">
      <dgm:prSet presAssocID="{F1E534EA-4CB3-4C58-A2C6-1FAB3AB79CE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72F1BD-7AFA-49B5-A2FD-8A94014F6C56}" type="pres">
      <dgm:prSet presAssocID="{337A6A30-119E-42E1-BA04-52D51548F19F}" presName="parTxOnlySpace" presStyleCnt="0"/>
      <dgm:spPr/>
    </dgm:pt>
    <dgm:pt modelId="{C3982EA3-5056-4B39-970B-3D91B8B18DC4}" type="pres">
      <dgm:prSet presAssocID="{61482584-8D5C-4DC1-BEC1-F91ECA748581}" presName="parTxOnly" presStyleLbl="node1" presStyleIdx="1" presStyleCnt="4" custScaleY="1340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97B869-2F68-44B7-9A0C-C7BED9272077}" type="pres">
      <dgm:prSet presAssocID="{1B9BEE2E-717E-47F4-8DB0-0516FCB94A7E}" presName="parTxOnlySpace" presStyleCnt="0"/>
      <dgm:spPr/>
    </dgm:pt>
    <dgm:pt modelId="{F3F72598-26AB-457E-9CCC-FC466F8AC26D}" type="pres">
      <dgm:prSet presAssocID="{819DB13F-6C6D-4D0B-8466-AD8E7DF3887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F54D8F-D74F-4FA8-91F5-C64D1151F313}" type="pres">
      <dgm:prSet presAssocID="{CB30937C-A311-488A-BF9F-E9C12EF4BE92}" presName="parTxOnlySpace" presStyleCnt="0"/>
      <dgm:spPr/>
    </dgm:pt>
    <dgm:pt modelId="{050A8606-495B-4B4B-8C8B-8FC1EA638C89}" type="pres">
      <dgm:prSet presAssocID="{10D80884-45FB-4066-839A-F5F9CF829B70}" presName="parTxOnly" presStyleLbl="node1" presStyleIdx="3" presStyleCnt="4" custScaleX="111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0FAFE4F-EE03-46C6-AA40-B87D676549D9}" type="presOf" srcId="{F1E534EA-4CB3-4C58-A2C6-1FAB3AB79CE7}" destId="{B5EC1CF3-7157-496F-B960-0561F9B0031F}" srcOrd="0" destOrd="0" presId="urn:microsoft.com/office/officeart/2005/8/layout/chevron1"/>
    <dgm:cxn modelId="{465273CA-6843-4925-A986-B9B2D4E38FD5}" srcId="{C7E6A391-BAA8-467A-A063-AD18C09E67A0}" destId="{61482584-8D5C-4DC1-BEC1-F91ECA748581}" srcOrd="1" destOrd="0" parTransId="{80C02D1C-7FC6-4A14-8F06-FC582AD55C28}" sibTransId="{1B9BEE2E-717E-47F4-8DB0-0516FCB94A7E}"/>
    <dgm:cxn modelId="{67FDA553-555A-488E-9E28-8EA75872D9C9}" type="presOf" srcId="{C7E6A391-BAA8-467A-A063-AD18C09E67A0}" destId="{0F6BD736-B97E-4970-86AA-27FA3203C9FF}" srcOrd="0" destOrd="0" presId="urn:microsoft.com/office/officeart/2005/8/layout/chevron1"/>
    <dgm:cxn modelId="{25486EC0-3FCB-47A6-8453-B692E43BBBC5}" type="presOf" srcId="{819DB13F-6C6D-4D0B-8466-AD8E7DF38876}" destId="{F3F72598-26AB-457E-9CCC-FC466F8AC26D}" srcOrd="0" destOrd="0" presId="urn:microsoft.com/office/officeart/2005/8/layout/chevron1"/>
    <dgm:cxn modelId="{9FECB262-AD49-47F7-B872-1C679FE43600}" srcId="{C7E6A391-BAA8-467A-A063-AD18C09E67A0}" destId="{819DB13F-6C6D-4D0B-8466-AD8E7DF38876}" srcOrd="2" destOrd="0" parTransId="{03B7CBDA-1A33-4CBE-90FA-925E680A9AFA}" sibTransId="{CB30937C-A311-488A-BF9F-E9C12EF4BE92}"/>
    <dgm:cxn modelId="{08F5FC21-E9DD-4839-82F4-EAA0C59A4877}" srcId="{C7E6A391-BAA8-467A-A063-AD18C09E67A0}" destId="{F1E534EA-4CB3-4C58-A2C6-1FAB3AB79CE7}" srcOrd="0" destOrd="0" parTransId="{539B3796-5034-4970-925C-A6D31933596C}" sibTransId="{337A6A30-119E-42E1-BA04-52D51548F19F}"/>
    <dgm:cxn modelId="{5939A9E0-763B-4D6A-81CE-74F744117426}" type="presOf" srcId="{10D80884-45FB-4066-839A-F5F9CF829B70}" destId="{050A8606-495B-4B4B-8C8B-8FC1EA638C89}" srcOrd="0" destOrd="0" presId="urn:microsoft.com/office/officeart/2005/8/layout/chevron1"/>
    <dgm:cxn modelId="{2BE1B976-8921-41BE-88FC-73F232F7EDB4}" type="presOf" srcId="{61482584-8D5C-4DC1-BEC1-F91ECA748581}" destId="{C3982EA3-5056-4B39-970B-3D91B8B18DC4}" srcOrd="0" destOrd="0" presId="urn:microsoft.com/office/officeart/2005/8/layout/chevron1"/>
    <dgm:cxn modelId="{F24BE74E-2BF1-435D-ABBB-F8C957053937}" srcId="{C7E6A391-BAA8-467A-A063-AD18C09E67A0}" destId="{10D80884-45FB-4066-839A-F5F9CF829B70}" srcOrd="3" destOrd="0" parTransId="{E90F1FBF-1836-4F02-B1C6-95E8284F3CB7}" sibTransId="{FD58100E-8117-4DB0-8452-240BC3199675}"/>
    <dgm:cxn modelId="{E0D502C1-C802-4D99-A6E7-4D5DE2B811BA}" type="presParOf" srcId="{0F6BD736-B97E-4970-86AA-27FA3203C9FF}" destId="{B5EC1CF3-7157-496F-B960-0561F9B0031F}" srcOrd="0" destOrd="0" presId="urn:microsoft.com/office/officeart/2005/8/layout/chevron1"/>
    <dgm:cxn modelId="{0C476072-8C5F-41C4-83A5-99707A7BC7B7}" type="presParOf" srcId="{0F6BD736-B97E-4970-86AA-27FA3203C9FF}" destId="{F072F1BD-7AFA-49B5-A2FD-8A94014F6C56}" srcOrd="1" destOrd="0" presId="urn:microsoft.com/office/officeart/2005/8/layout/chevron1"/>
    <dgm:cxn modelId="{BC5F80DA-8266-44C9-8F6E-BAC56C8412A8}" type="presParOf" srcId="{0F6BD736-B97E-4970-86AA-27FA3203C9FF}" destId="{C3982EA3-5056-4B39-970B-3D91B8B18DC4}" srcOrd="2" destOrd="0" presId="urn:microsoft.com/office/officeart/2005/8/layout/chevron1"/>
    <dgm:cxn modelId="{F679B873-BCAC-41F1-BFAA-D032CE327AEC}" type="presParOf" srcId="{0F6BD736-B97E-4970-86AA-27FA3203C9FF}" destId="{9E97B869-2F68-44B7-9A0C-C7BED9272077}" srcOrd="3" destOrd="0" presId="urn:microsoft.com/office/officeart/2005/8/layout/chevron1"/>
    <dgm:cxn modelId="{4E2ACD4D-9789-4F19-853C-AE46D9A2EB15}" type="presParOf" srcId="{0F6BD736-B97E-4970-86AA-27FA3203C9FF}" destId="{F3F72598-26AB-457E-9CCC-FC466F8AC26D}" srcOrd="4" destOrd="0" presId="urn:microsoft.com/office/officeart/2005/8/layout/chevron1"/>
    <dgm:cxn modelId="{36EF48CE-4B7A-47D4-A8EB-9DA5C286A46A}" type="presParOf" srcId="{0F6BD736-B97E-4970-86AA-27FA3203C9FF}" destId="{78F54D8F-D74F-4FA8-91F5-C64D1151F313}" srcOrd="5" destOrd="0" presId="urn:microsoft.com/office/officeart/2005/8/layout/chevron1"/>
    <dgm:cxn modelId="{21A4B47C-CC0C-4AA9-8D1D-AA277DAA9617}" type="presParOf" srcId="{0F6BD736-B97E-4970-86AA-27FA3203C9FF}" destId="{050A8606-495B-4B4B-8C8B-8FC1EA638C89}" srcOrd="6" destOrd="0" presId="urn:microsoft.com/office/officeart/2005/8/layout/chevron1"/>
  </dgm:cxnLst>
  <dgm:bg>
    <a:noFill/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4D8974-1A76-4047-8502-9B28E3BAD0B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73D71D4-FDBA-4368-902F-43FF178394D0}">
      <dgm:prSet phldrT="[ข้อความ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Opteron</a:t>
          </a:r>
          <a:r>
            <a:rPr lang="en-US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  (</a:t>
          </a:r>
          <a:r>
            <a:rPr lang="en-US" b="1" dirty="0" err="1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Sledgehamme</a:t>
          </a:r>
          <a:r>
            <a:rPr lang="en-US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)</a:t>
          </a:r>
          <a:r>
            <a:rPr lang="th-TH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  คือ </a:t>
          </a:r>
          <a:r>
            <a:rPr lang="en-US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?</a:t>
          </a:r>
          <a:endParaRPr lang="th-TH" dirty="0">
            <a:solidFill>
              <a:schemeClr val="tx1"/>
            </a:solidFill>
          </a:endParaRPr>
        </a:p>
      </dgm:t>
    </dgm:pt>
    <dgm:pt modelId="{2F0867A1-234A-464F-926A-BECC230078B9}" type="parTrans" cxnId="{6626E533-604E-4F9E-BA54-95728A1A997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5D6ACD6F-DEAE-4D63-9A9B-67729CEE0B34}" type="sibTrans" cxnId="{6626E533-604E-4F9E-BA54-95728A1A997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85ADF222-DFA7-431A-93F9-4F024EDF76CB}">
      <dgm:prSet phldrT="[ข้อความ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ผลการทดสอบประสิทธิภาพด้วยโปรแกรม</a:t>
          </a:r>
          <a:r>
            <a:rPr lang="th-TH" b="1" dirty="0" err="1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เบนช์</a:t>
          </a:r>
          <a:r>
            <a:rPr lang="th-TH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มาร์กมาตรฐาน</a:t>
          </a:r>
          <a:endParaRPr lang="th-TH" b="1" dirty="0">
            <a:solidFill>
              <a:schemeClr val="tx1"/>
            </a:solidFill>
          </a:endParaRPr>
        </a:p>
      </dgm:t>
    </dgm:pt>
    <dgm:pt modelId="{AC580D62-F5D7-48C7-9D56-8CBA3EC67303}" type="parTrans" cxnId="{A5E1286A-A7B5-4409-BEEA-9AA65E1C2068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896B0B03-FF5E-4D8A-A2B5-8099C62B2574}" type="sibTrans" cxnId="{A5E1286A-A7B5-4409-BEEA-9AA65E1C2068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54ABA85F-0314-4003-B358-FE636751C318}" type="pres">
      <dgm:prSet presAssocID="{7C4D8974-1A76-4047-8502-9B28E3BAD0B8}" presName="outerComposite" presStyleCnt="0">
        <dgm:presLayoutVars>
          <dgm:chMax val="5"/>
          <dgm:dir/>
          <dgm:resizeHandles val="exact"/>
        </dgm:presLayoutVars>
      </dgm:prSet>
      <dgm:spPr/>
    </dgm:pt>
    <dgm:pt modelId="{C7670CE3-589A-467F-9261-8DD15DEEF487}" type="pres">
      <dgm:prSet presAssocID="{7C4D8974-1A76-4047-8502-9B28E3BAD0B8}" presName="dummyMaxCanvas" presStyleCnt="0">
        <dgm:presLayoutVars/>
      </dgm:prSet>
      <dgm:spPr/>
    </dgm:pt>
    <dgm:pt modelId="{16559D60-F4F0-47A1-A650-2961791A6996}" type="pres">
      <dgm:prSet presAssocID="{7C4D8974-1A76-4047-8502-9B28E3BAD0B8}" presName="TwoNodes_1" presStyleLbl="node1" presStyleIdx="0" presStyleCnt="2" custScaleX="109560" custScaleY="71876" custLinFactNeighborX="239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CFEE773-CD6E-4814-8333-A6A5B399FA00}" type="pres">
      <dgm:prSet presAssocID="{7C4D8974-1A76-4047-8502-9B28E3BAD0B8}" presName="TwoNodes_2" presStyleLbl="node1" presStyleIdx="1" presStyleCnt="2" custScaleX="106778" custScaleY="77434" custLinFactNeighborX="-1635" custLinFactNeighborY="-1241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BE17722-55ED-4A9A-A39F-87A0FC031484}" type="pres">
      <dgm:prSet presAssocID="{7C4D8974-1A76-4047-8502-9B28E3BAD0B8}" presName="TwoConn_1-2" presStyleLbl="fgAccFollowNode1" presStyleIdx="0" presStyleCnt="1" custScaleX="89023" custScaleY="77455" custLinFactNeighborX="-6010" custLinFactNeighborY="-12019">
        <dgm:presLayoutVars>
          <dgm:bulletEnabled val="1"/>
        </dgm:presLayoutVars>
      </dgm:prSet>
      <dgm:spPr/>
    </dgm:pt>
    <dgm:pt modelId="{7DDBC178-09F9-4BC2-938C-1B9522DB53A8}" type="pres">
      <dgm:prSet presAssocID="{7C4D8974-1A76-4047-8502-9B28E3BAD0B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9519399-D2CF-4C0A-BF78-63437C70EE20}" type="pres">
      <dgm:prSet presAssocID="{7C4D8974-1A76-4047-8502-9B28E3BAD0B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525D37E5-C716-4574-9F4C-3A7ABDE07F98}" type="presOf" srcId="{5D6ACD6F-DEAE-4D63-9A9B-67729CEE0B34}" destId="{1BE17722-55ED-4A9A-A39F-87A0FC031484}" srcOrd="0" destOrd="0" presId="urn:microsoft.com/office/officeart/2005/8/layout/vProcess5"/>
    <dgm:cxn modelId="{552B7F4A-039D-41C1-963D-599557C5A183}" type="presOf" srcId="{673D71D4-FDBA-4368-902F-43FF178394D0}" destId="{7DDBC178-09F9-4BC2-938C-1B9522DB53A8}" srcOrd="1" destOrd="0" presId="urn:microsoft.com/office/officeart/2005/8/layout/vProcess5"/>
    <dgm:cxn modelId="{6626E533-604E-4F9E-BA54-95728A1A9975}" srcId="{7C4D8974-1A76-4047-8502-9B28E3BAD0B8}" destId="{673D71D4-FDBA-4368-902F-43FF178394D0}" srcOrd="0" destOrd="0" parTransId="{2F0867A1-234A-464F-926A-BECC230078B9}" sibTransId="{5D6ACD6F-DEAE-4D63-9A9B-67729CEE0B34}"/>
    <dgm:cxn modelId="{FFCF7356-5422-4523-9BF6-311AE6571EA6}" type="presOf" srcId="{85ADF222-DFA7-431A-93F9-4F024EDF76CB}" destId="{99519399-D2CF-4C0A-BF78-63437C70EE20}" srcOrd="1" destOrd="0" presId="urn:microsoft.com/office/officeart/2005/8/layout/vProcess5"/>
    <dgm:cxn modelId="{A5E1286A-A7B5-4409-BEEA-9AA65E1C2068}" srcId="{7C4D8974-1A76-4047-8502-9B28E3BAD0B8}" destId="{85ADF222-DFA7-431A-93F9-4F024EDF76CB}" srcOrd="1" destOrd="0" parTransId="{AC580D62-F5D7-48C7-9D56-8CBA3EC67303}" sibTransId="{896B0B03-FF5E-4D8A-A2B5-8099C62B2574}"/>
    <dgm:cxn modelId="{543E56B0-0C46-4F50-89D9-F7729599FFA7}" type="presOf" srcId="{85ADF222-DFA7-431A-93F9-4F024EDF76CB}" destId="{4CFEE773-CD6E-4814-8333-A6A5B399FA00}" srcOrd="0" destOrd="0" presId="urn:microsoft.com/office/officeart/2005/8/layout/vProcess5"/>
    <dgm:cxn modelId="{023E3813-5E0B-432F-9891-FCD029C4733A}" type="presOf" srcId="{7C4D8974-1A76-4047-8502-9B28E3BAD0B8}" destId="{54ABA85F-0314-4003-B358-FE636751C318}" srcOrd="0" destOrd="0" presId="urn:microsoft.com/office/officeart/2005/8/layout/vProcess5"/>
    <dgm:cxn modelId="{E8107B26-CB4C-4332-9A19-E1B678D60920}" type="presOf" srcId="{673D71D4-FDBA-4368-902F-43FF178394D0}" destId="{16559D60-F4F0-47A1-A650-2961791A6996}" srcOrd="0" destOrd="0" presId="urn:microsoft.com/office/officeart/2005/8/layout/vProcess5"/>
    <dgm:cxn modelId="{5833CEC6-48F5-4954-8B19-67C6F9A1FE94}" type="presParOf" srcId="{54ABA85F-0314-4003-B358-FE636751C318}" destId="{C7670CE3-589A-467F-9261-8DD15DEEF487}" srcOrd="0" destOrd="0" presId="urn:microsoft.com/office/officeart/2005/8/layout/vProcess5"/>
    <dgm:cxn modelId="{C95ECDD4-E9C5-4DB5-AD4B-909DF0712D69}" type="presParOf" srcId="{54ABA85F-0314-4003-B358-FE636751C318}" destId="{16559D60-F4F0-47A1-A650-2961791A6996}" srcOrd="1" destOrd="0" presId="urn:microsoft.com/office/officeart/2005/8/layout/vProcess5"/>
    <dgm:cxn modelId="{2A1B839E-49F2-466A-B369-691B62CE352F}" type="presParOf" srcId="{54ABA85F-0314-4003-B358-FE636751C318}" destId="{4CFEE773-CD6E-4814-8333-A6A5B399FA00}" srcOrd="2" destOrd="0" presId="urn:microsoft.com/office/officeart/2005/8/layout/vProcess5"/>
    <dgm:cxn modelId="{20E0BBBF-DA79-40BC-B6BA-4A9E5A2E0155}" type="presParOf" srcId="{54ABA85F-0314-4003-B358-FE636751C318}" destId="{1BE17722-55ED-4A9A-A39F-87A0FC031484}" srcOrd="3" destOrd="0" presId="urn:microsoft.com/office/officeart/2005/8/layout/vProcess5"/>
    <dgm:cxn modelId="{D52C0537-84DB-4921-BCF6-76AAA5968C25}" type="presParOf" srcId="{54ABA85F-0314-4003-B358-FE636751C318}" destId="{7DDBC178-09F9-4BC2-938C-1B9522DB53A8}" srcOrd="4" destOrd="0" presId="urn:microsoft.com/office/officeart/2005/8/layout/vProcess5"/>
    <dgm:cxn modelId="{F3406810-38DA-4DF1-A8B9-73F1048AC123}" type="presParOf" srcId="{54ABA85F-0314-4003-B358-FE636751C318}" destId="{99519399-D2CF-4C0A-BF78-63437C70EE20}" srcOrd="5" destOrd="0" presId="urn:microsoft.com/office/officeart/2005/8/layout/vProcess5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E6A391-BAA8-467A-A063-AD18C09E67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E534EA-4CB3-4C58-A2C6-1FAB3AB79CE7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 anchor="ctr"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ข้อมูลเกี่ยวกับ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AMD64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539B3796-5034-4970-925C-A6D31933596C}" type="parTrans" cxnId="{08F5FC21-E9DD-4839-82F4-EAA0C59A4877}">
      <dgm:prSet/>
      <dgm:spPr/>
      <dgm:t>
        <a:bodyPr/>
        <a:lstStyle/>
        <a:p>
          <a:endParaRPr lang="th-TH"/>
        </a:p>
      </dgm:t>
    </dgm:pt>
    <dgm:pt modelId="{337A6A30-119E-42E1-BA04-52D51548F19F}" type="sibTrans" cxnId="{08F5FC21-E9DD-4839-82F4-EAA0C59A4877}">
      <dgm:prSet/>
      <dgm:spPr/>
      <dgm:t>
        <a:bodyPr/>
        <a:lstStyle/>
        <a:p>
          <a:endParaRPr lang="th-TH"/>
        </a:p>
      </dgm:t>
    </dgm:pt>
    <dgm:pt modelId="{61482584-8D5C-4DC1-BEC1-F91ECA748581}">
      <dgm:prSet phldrT="[ข้อความ]" custT="1"/>
      <dgm:spPr>
        <a:solidFill>
          <a:srgbClr val="FF0000"/>
        </a:solidFill>
      </dgm:spPr>
      <dgm:t>
        <a:bodyPr/>
        <a:lstStyle/>
        <a:p>
          <a:endParaRPr lang="en-US" sz="28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8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Opteron</a:t>
          </a:r>
          <a:endParaRPr lang="en-US" sz="28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(</a:t>
          </a:r>
          <a:r>
            <a:rPr lang="en-US" sz="28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Sledgehamme</a:t>
          </a:r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8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8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800" b="1" dirty="0">
            <a:latin typeface="CordiaUPC" pitchFamily="34" charset="-34"/>
            <a:cs typeface="CordiaUPC" pitchFamily="34" charset="-34"/>
          </a:endParaRPr>
        </a:p>
      </dgm:t>
    </dgm:pt>
    <dgm:pt modelId="{80C02D1C-7FC6-4A14-8F06-FC582AD55C28}" type="parTrans" cxnId="{465273CA-6843-4925-A986-B9B2D4E38FD5}">
      <dgm:prSet/>
      <dgm:spPr/>
      <dgm:t>
        <a:bodyPr/>
        <a:lstStyle/>
        <a:p>
          <a:endParaRPr lang="th-TH"/>
        </a:p>
      </dgm:t>
    </dgm:pt>
    <dgm:pt modelId="{1B9BEE2E-717E-47F4-8DB0-0516FCB94A7E}" type="sibTrans" cxnId="{465273CA-6843-4925-A986-B9B2D4E38FD5}">
      <dgm:prSet/>
      <dgm:spPr/>
      <dgm:t>
        <a:bodyPr/>
        <a:lstStyle/>
        <a:p>
          <a:endParaRPr lang="th-TH"/>
        </a:p>
      </dgm:t>
    </dgm:pt>
    <dgm:pt modelId="{819DB13F-6C6D-4D0B-8466-AD8E7DF38876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03B7CBDA-1A33-4CBE-90FA-925E680A9AFA}" type="parTrans" cxnId="{9FECB262-AD49-47F7-B872-1C679FE43600}">
      <dgm:prSet/>
      <dgm:spPr/>
      <dgm:t>
        <a:bodyPr/>
        <a:lstStyle/>
        <a:p>
          <a:endParaRPr lang="th-TH"/>
        </a:p>
      </dgm:t>
    </dgm:pt>
    <dgm:pt modelId="{CB30937C-A311-488A-BF9F-E9C12EF4BE92}" type="sibTrans" cxnId="{9FECB262-AD49-47F7-B872-1C679FE43600}">
      <dgm:prSet/>
      <dgm:spPr/>
      <dgm:t>
        <a:bodyPr/>
        <a:lstStyle/>
        <a:p>
          <a:endParaRPr lang="th-TH"/>
        </a:p>
      </dgm:t>
    </dgm:pt>
    <dgm:pt modelId="{10D80884-45FB-4066-839A-F5F9CF829B70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คุณสมบัติที่ทำให้ซีพียูตระกูล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Hammer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เร็วกว่า 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E90F1FBF-1836-4F02-B1C6-95E8284F3CB7}" type="parTrans" cxnId="{F24BE74E-2BF1-435D-ABBB-F8C957053937}">
      <dgm:prSet/>
      <dgm:spPr/>
      <dgm:t>
        <a:bodyPr/>
        <a:lstStyle/>
        <a:p>
          <a:endParaRPr lang="th-TH"/>
        </a:p>
      </dgm:t>
    </dgm:pt>
    <dgm:pt modelId="{FD58100E-8117-4DB0-8452-240BC3199675}" type="sibTrans" cxnId="{F24BE74E-2BF1-435D-ABBB-F8C957053937}">
      <dgm:prSet/>
      <dgm:spPr/>
      <dgm:t>
        <a:bodyPr/>
        <a:lstStyle/>
        <a:p>
          <a:endParaRPr lang="th-TH"/>
        </a:p>
      </dgm:t>
    </dgm:pt>
    <dgm:pt modelId="{0F6BD736-B97E-4970-86AA-27FA3203C9FF}" type="pres">
      <dgm:prSet presAssocID="{C7E6A391-BAA8-467A-A063-AD18C09E6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5EC1CF3-7157-496F-B960-0561F9B0031F}" type="pres">
      <dgm:prSet presAssocID="{F1E534EA-4CB3-4C58-A2C6-1FAB3AB79CE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72F1BD-7AFA-49B5-A2FD-8A94014F6C56}" type="pres">
      <dgm:prSet presAssocID="{337A6A30-119E-42E1-BA04-52D51548F19F}" presName="parTxOnlySpace" presStyleCnt="0"/>
      <dgm:spPr/>
    </dgm:pt>
    <dgm:pt modelId="{C3982EA3-5056-4B39-970B-3D91B8B18DC4}" type="pres">
      <dgm:prSet presAssocID="{61482584-8D5C-4DC1-BEC1-F91ECA748581}" presName="parTxOnly" presStyleLbl="node1" presStyleIdx="1" presStyleCnt="4" custScaleY="1340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97B869-2F68-44B7-9A0C-C7BED9272077}" type="pres">
      <dgm:prSet presAssocID="{1B9BEE2E-717E-47F4-8DB0-0516FCB94A7E}" presName="parTxOnlySpace" presStyleCnt="0"/>
      <dgm:spPr/>
    </dgm:pt>
    <dgm:pt modelId="{F3F72598-26AB-457E-9CCC-FC466F8AC26D}" type="pres">
      <dgm:prSet presAssocID="{819DB13F-6C6D-4D0B-8466-AD8E7DF3887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F54D8F-D74F-4FA8-91F5-C64D1151F313}" type="pres">
      <dgm:prSet presAssocID="{CB30937C-A311-488A-BF9F-E9C12EF4BE92}" presName="parTxOnlySpace" presStyleCnt="0"/>
      <dgm:spPr/>
    </dgm:pt>
    <dgm:pt modelId="{050A8606-495B-4B4B-8C8B-8FC1EA638C89}" type="pres">
      <dgm:prSet presAssocID="{10D80884-45FB-4066-839A-F5F9CF829B70}" presName="parTxOnly" presStyleLbl="node1" presStyleIdx="3" presStyleCnt="4" custScaleX="111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65273CA-6843-4925-A986-B9B2D4E38FD5}" srcId="{C7E6A391-BAA8-467A-A063-AD18C09E67A0}" destId="{61482584-8D5C-4DC1-BEC1-F91ECA748581}" srcOrd="1" destOrd="0" parTransId="{80C02D1C-7FC6-4A14-8F06-FC582AD55C28}" sibTransId="{1B9BEE2E-717E-47F4-8DB0-0516FCB94A7E}"/>
    <dgm:cxn modelId="{40553A8F-4047-406D-A70D-3B5770B81C7A}" type="presOf" srcId="{819DB13F-6C6D-4D0B-8466-AD8E7DF38876}" destId="{F3F72598-26AB-457E-9CCC-FC466F8AC26D}" srcOrd="0" destOrd="0" presId="urn:microsoft.com/office/officeart/2005/8/layout/chevron1"/>
    <dgm:cxn modelId="{256A4735-F413-47DB-9704-CE0DDAA8F215}" type="presOf" srcId="{C7E6A391-BAA8-467A-A063-AD18C09E67A0}" destId="{0F6BD736-B97E-4970-86AA-27FA3203C9FF}" srcOrd="0" destOrd="0" presId="urn:microsoft.com/office/officeart/2005/8/layout/chevron1"/>
    <dgm:cxn modelId="{9FECB262-AD49-47F7-B872-1C679FE43600}" srcId="{C7E6A391-BAA8-467A-A063-AD18C09E67A0}" destId="{819DB13F-6C6D-4D0B-8466-AD8E7DF38876}" srcOrd="2" destOrd="0" parTransId="{03B7CBDA-1A33-4CBE-90FA-925E680A9AFA}" sibTransId="{CB30937C-A311-488A-BF9F-E9C12EF4BE92}"/>
    <dgm:cxn modelId="{B730E9AD-B592-4A7E-9A47-A448A957930F}" type="presOf" srcId="{F1E534EA-4CB3-4C58-A2C6-1FAB3AB79CE7}" destId="{B5EC1CF3-7157-496F-B960-0561F9B0031F}" srcOrd="0" destOrd="0" presId="urn:microsoft.com/office/officeart/2005/8/layout/chevron1"/>
    <dgm:cxn modelId="{08F5FC21-E9DD-4839-82F4-EAA0C59A4877}" srcId="{C7E6A391-BAA8-467A-A063-AD18C09E67A0}" destId="{F1E534EA-4CB3-4C58-A2C6-1FAB3AB79CE7}" srcOrd="0" destOrd="0" parTransId="{539B3796-5034-4970-925C-A6D31933596C}" sibTransId="{337A6A30-119E-42E1-BA04-52D51548F19F}"/>
    <dgm:cxn modelId="{03FC47EE-1088-4A1A-BA38-320A651AE7F5}" type="presOf" srcId="{61482584-8D5C-4DC1-BEC1-F91ECA748581}" destId="{C3982EA3-5056-4B39-970B-3D91B8B18DC4}" srcOrd="0" destOrd="0" presId="urn:microsoft.com/office/officeart/2005/8/layout/chevron1"/>
    <dgm:cxn modelId="{E11A8C34-84CA-42F4-80C7-5F9EF98E7713}" type="presOf" srcId="{10D80884-45FB-4066-839A-F5F9CF829B70}" destId="{050A8606-495B-4B4B-8C8B-8FC1EA638C89}" srcOrd="0" destOrd="0" presId="urn:microsoft.com/office/officeart/2005/8/layout/chevron1"/>
    <dgm:cxn modelId="{F24BE74E-2BF1-435D-ABBB-F8C957053937}" srcId="{C7E6A391-BAA8-467A-A063-AD18C09E67A0}" destId="{10D80884-45FB-4066-839A-F5F9CF829B70}" srcOrd="3" destOrd="0" parTransId="{E90F1FBF-1836-4F02-B1C6-95E8284F3CB7}" sibTransId="{FD58100E-8117-4DB0-8452-240BC3199675}"/>
    <dgm:cxn modelId="{3C260BCD-5B69-4007-8A71-9056A3D0F80F}" type="presParOf" srcId="{0F6BD736-B97E-4970-86AA-27FA3203C9FF}" destId="{B5EC1CF3-7157-496F-B960-0561F9B0031F}" srcOrd="0" destOrd="0" presId="urn:microsoft.com/office/officeart/2005/8/layout/chevron1"/>
    <dgm:cxn modelId="{2CE7E568-DFB2-47FE-A44C-7F86A8A0FCF5}" type="presParOf" srcId="{0F6BD736-B97E-4970-86AA-27FA3203C9FF}" destId="{F072F1BD-7AFA-49B5-A2FD-8A94014F6C56}" srcOrd="1" destOrd="0" presId="urn:microsoft.com/office/officeart/2005/8/layout/chevron1"/>
    <dgm:cxn modelId="{A0FAE2B9-7D11-4C46-B273-EF88FDBF5B68}" type="presParOf" srcId="{0F6BD736-B97E-4970-86AA-27FA3203C9FF}" destId="{C3982EA3-5056-4B39-970B-3D91B8B18DC4}" srcOrd="2" destOrd="0" presId="urn:microsoft.com/office/officeart/2005/8/layout/chevron1"/>
    <dgm:cxn modelId="{2E8BE960-77B6-4092-ADA3-5013934DF19C}" type="presParOf" srcId="{0F6BD736-B97E-4970-86AA-27FA3203C9FF}" destId="{9E97B869-2F68-44B7-9A0C-C7BED9272077}" srcOrd="3" destOrd="0" presId="urn:microsoft.com/office/officeart/2005/8/layout/chevron1"/>
    <dgm:cxn modelId="{E8B39260-06C0-48F4-BB67-E70729BCD0DC}" type="presParOf" srcId="{0F6BD736-B97E-4970-86AA-27FA3203C9FF}" destId="{F3F72598-26AB-457E-9CCC-FC466F8AC26D}" srcOrd="4" destOrd="0" presId="urn:microsoft.com/office/officeart/2005/8/layout/chevron1"/>
    <dgm:cxn modelId="{A7C1E300-45B3-43A0-882F-58CB18555862}" type="presParOf" srcId="{0F6BD736-B97E-4970-86AA-27FA3203C9FF}" destId="{78F54D8F-D74F-4FA8-91F5-C64D1151F313}" srcOrd="5" destOrd="0" presId="urn:microsoft.com/office/officeart/2005/8/layout/chevron1"/>
    <dgm:cxn modelId="{E1D17401-AC6D-49E1-B5AE-BF1E163F42C4}" type="presParOf" srcId="{0F6BD736-B97E-4970-86AA-27FA3203C9FF}" destId="{050A8606-495B-4B4B-8C8B-8FC1EA638C89}" srcOrd="6" destOrd="0" presId="urn:microsoft.com/office/officeart/2005/8/layout/chevron1"/>
  </dgm:cxnLst>
  <dgm:bg>
    <a:noFill/>
  </dgm:bg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E6A391-BAA8-467A-A063-AD18C09E67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E534EA-4CB3-4C58-A2C6-1FAB3AB79CE7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 anchor="ctr"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ข้อมูลเกี่ยวกับ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AMD64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539B3796-5034-4970-925C-A6D31933596C}" type="parTrans" cxnId="{08F5FC21-E9DD-4839-82F4-EAA0C59A4877}">
      <dgm:prSet/>
      <dgm:spPr/>
      <dgm:t>
        <a:bodyPr/>
        <a:lstStyle/>
        <a:p>
          <a:endParaRPr lang="th-TH"/>
        </a:p>
      </dgm:t>
    </dgm:pt>
    <dgm:pt modelId="{337A6A30-119E-42E1-BA04-52D51548F19F}" type="sibTrans" cxnId="{08F5FC21-E9DD-4839-82F4-EAA0C59A4877}">
      <dgm:prSet/>
      <dgm:spPr/>
      <dgm:t>
        <a:bodyPr/>
        <a:lstStyle/>
        <a:p>
          <a:endParaRPr lang="th-TH"/>
        </a:p>
      </dgm:t>
    </dgm:pt>
    <dgm:pt modelId="{61482584-8D5C-4DC1-BEC1-F91ECA748581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Opteron</a:t>
          </a:r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Sledgehamme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80C02D1C-7FC6-4A14-8F06-FC582AD55C28}" type="parTrans" cxnId="{465273CA-6843-4925-A986-B9B2D4E38FD5}">
      <dgm:prSet/>
      <dgm:spPr/>
      <dgm:t>
        <a:bodyPr/>
        <a:lstStyle/>
        <a:p>
          <a:endParaRPr lang="th-TH"/>
        </a:p>
      </dgm:t>
    </dgm:pt>
    <dgm:pt modelId="{1B9BEE2E-717E-47F4-8DB0-0516FCB94A7E}" type="sibTrans" cxnId="{465273CA-6843-4925-A986-B9B2D4E38FD5}">
      <dgm:prSet/>
      <dgm:spPr/>
      <dgm:t>
        <a:bodyPr/>
        <a:lstStyle/>
        <a:p>
          <a:endParaRPr lang="th-TH"/>
        </a:p>
      </dgm:t>
    </dgm:pt>
    <dgm:pt modelId="{819DB13F-6C6D-4D0B-8466-AD8E7DF38876}">
      <dgm:prSet phldrT="[ข้อความ]" custT="1"/>
      <dgm:spPr>
        <a:solidFill>
          <a:srgbClr val="FF0000"/>
        </a:solidFill>
      </dgm:spPr>
      <dgm:t>
        <a:bodyPr/>
        <a:lstStyle/>
        <a:p>
          <a:endParaRPr lang="en-US" sz="28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8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</a:t>
          </a:r>
          <a:r>
            <a:rPr lang="en-US" sz="28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</a:t>
          </a:r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8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8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800" b="1" dirty="0">
            <a:latin typeface="CordiaUPC" pitchFamily="34" charset="-34"/>
            <a:cs typeface="CordiaUPC" pitchFamily="34" charset="-34"/>
          </a:endParaRPr>
        </a:p>
      </dgm:t>
    </dgm:pt>
    <dgm:pt modelId="{03B7CBDA-1A33-4CBE-90FA-925E680A9AFA}" type="parTrans" cxnId="{9FECB262-AD49-47F7-B872-1C679FE43600}">
      <dgm:prSet/>
      <dgm:spPr/>
      <dgm:t>
        <a:bodyPr/>
        <a:lstStyle/>
        <a:p>
          <a:endParaRPr lang="th-TH"/>
        </a:p>
      </dgm:t>
    </dgm:pt>
    <dgm:pt modelId="{CB30937C-A311-488A-BF9F-E9C12EF4BE92}" type="sibTrans" cxnId="{9FECB262-AD49-47F7-B872-1C679FE43600}">
      <dgm:prSet/>
      <dgm:spPr/>
      <dgm:t>
        <a:bodyPr/>
        <a:lstStyle/>
        <a:p>
          <a:endParaRPr lang="th-TH"/>
        </a:p>
      </dgm:t>
    </dgm:pt>
    <dgm:pt modelId="{10D80884-45FB-4066-839A-F5F9CF829B70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คุณสมบัติที่ทำให้ซีพียูตระกูล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Hammer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เร็วกว่า 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E90F1FBF-1836-4F02-B1C6-95E8284F3CB7}" type="parTrans" cxnId="{F24BE74E-2BF1-435D-ABBB-F8C957053937}">
      <dgm:prSet/>
      <dgm:spPr/>
      <dgm:t>
        <a:bodyPr/>
        <a:lstStyle/>
        <a:p>
          <a:endParaRPr lang="th-TH"/>
        </a:p>
      </dgm:t>
    </dgm:pt>
    <dgm:pt modelId="{FD58100E-8117-4DB0-8452-240BC3199675}" type="sibTrans" cxnId="{F24BE74E-2BF1-435D-ABBB-F8C957053937}">
      <dgm:prSet/>
      <dgm:spPr/>
      <dgm:t>
        <a:bodyPr/>
        <a:lstStyle/>
        <a:p>
          <a:endParaRPr lang="th-TH"/>
        </a:p>
      </dgm:t>
    </dgm:pt>
    <dgm:pt modelId="{0F6BD736-B97E-4970-86AA-27FA3203C9FF}" type="pres">
      <dgm:prSet presAssocID="{C7E6A391-BAA8-467A-A063-AD18C09E6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5EC1CF3-7157-496F-B960-0561F9B0031F}" type="pres">
      <dgm:prSet presAssocID="{F1E534EA-4CB3-4C58-A2C6-1FAB3AB79CE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72F1BD-7AFA-49B5-A2FD-8A94014F6C56}" type="pres">
      <dgm:prSet presAssocID="{337A6A30-119E-42E1-BA04-52D51548F19F}" presName="parTxOnlySpace" presStyleCnt="0"/>
      <dgm:spPr/>
    </dgm:pt>
    <dgm:pt modelId="{C3982EA3-5056-4B39-970B-3D91B8B18DC4}" type="pres">
      <dgm:prSet presAssocID="{61482584-8D5C-4DC1-BEC1-F91ECA74858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97B869-2F68-44B7-9A0C-C7BED9272077}" type="pres">
      <dgm:prSet presAssocID="{1B9BEE2E-717E-47F4-8DB0-0516FCB94A7E}" presName="parTxOnlySpace" presStyleCnt="0"/>
      <dgm:spPr/>
    </dgm:pt>
    <dgm:pt modelId="{F3F72598-26AB-457E-9CCC-FC466F8AC26D}" type="pres">
      <dgm:prSet presAssocID="{819DB13F-6C6D-4D0B-8466-AD8E7DF38876}" presName="parTxOnly" presStyleLbl="node1" presStyleIdx="2" presStyleCnt="4" custScaleY="1340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F54D8F-D74F-4FA8-91F5-C64D1151F313}" type="pres">
      <dgm:prSet presAssocID="{CB30937C-A311-488A-BF9F-E9C12EF4BE92}" presName="parTxOnlySpace" presStyleCnt="0"/>
      <dgm:spPr/>
    </dgm:pt>
    <dgm:pt modelId="{050A8606-495B-4B4B-8C8B-8FC1EA638C89}" type="pres">
      <dgm:prSet presAssocID="{10D80884-45FB-4066-839A-F5F9CF829B70}" presName="parTxOnly" presStyleLbl="node1" presStyleIdx="3" presStyleCnt="4" custScaleX="111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465273CA-6843-4925-A986-B9B2D4E38FD5}" srcId="{C7E6A391-BAA8-467A-A063-AD18C09E67A0}" destId="{61482584-8D5C-4DC1-BEC1-F91ECA748581}" srcOrd="1" destOrd="0" parTransId="{80C02D1C-7FC6-4A14-8F06-FC582AD55C28}" sibTransId="{1B9BEE2E-717E-47F4-8DB0-0516FCB94A7E}"/>
    <dgm:cxn modelId="{7304335F-D65E-4700-827F-3D30601893A6}" type="presOf" srcId="{10D80884-45FB-4066-839A-F5F9CF829B70}" destId="{050A8606-495B-4B4B-8C8B-8FC1EA638C89}" srcOrd="0" destOrd="0" presId="urn:microsoft.com/office/officeart/2005/8/layout/chevron1"/>
    <dgm:cxn modelId="{9FECB262-AD49-47F7-B872-1C679FE43600}" srcId="{C7E6A391-BAA8-467A-A063-AD18C09E67A0}" destId="{819DB13F-6C6D-4D0B-8466-AD8E7DF38876}" srcOrd="2" destOrd="0" parTransId="{03B7CBDA-1A33-4CBE-90FA-925E680A9AFA}" sibTransId="{CB30937C-A311-488A-BF9F-E9C12EF4BE92}"/>
    <dgm:cxn modelId="{BAEE4855-482A-45BF-B0D5-8C41FF35625C}" type="presOf" srcId="{819DB13F-6C6D-4D0B-8466-AD8E7DF38876}" destId="{F3F72598-26AB-457E-9CCC-FC466F8AC26D}" srcOrd="0" destOrd="0" presId="urn:microsoft.com/office/officeart/2005/8/layout/chevron1"/>
    <dgm:cxn modelId="{08F5FC21-E9DD-4839-82F4-EAA0C59A4877}" srcId="{C7E6A391-BAA8-467A-A063-AD18C09E67A0}" destId="{F1E534EA-4CB3-4C58-A2C6-1FAB3AB79CE7}" srcOrd="0" destOrd="0" parTransId="{539B3796-5034-4970-925C-A6D31933596C}" sibTransId="{337A6A30-119E-42E1-BA04-52D51548F19F}"/>
    <dgm:cxn modelId="{883EFE52-501F-4002-8CA7-130B2CA1CA71}" type="presOf" srcId="{F1E534EA-4CB3-4C58-A2C6-1FAB3AB79CE7}" destId="{B5EC1CF3-7157-496F-B960-0561F9B0031F}" srcOrd="0" destOrd="0" presId="urn:microsoft.com/office/officeart/2005/8/layout/chevron1"/>
    <dgm:cxn modelId="{7C582068-5A1E-44FB-9323-D8202FC05695}" type="presOf" srcId="{61482584-8D5C-4DC1-BEC1-F91ECA748581}" destId="{C3982EA3-5056-4B39-970B-3D91B8B18DC4}" srcOrd="0" destOrd="0" presId="urn:microsoft.com/office/officeart/2005/8/layout/chevron1"/>
    <dgm:cxn modelId="{B8330DA7-3BEB-4302-A41C-4A5445FAAEB3}" type="presOf" srcId="{C7E6A391-BAA8-467A-A063-AD18C09E67A0}" destId="{0F6BD736-B97E-4970-86AA-27FA3203C9FF}" srcOrd="0" destOrd="0" presId="urn:microsoft.com/office/officeart/2005/8/layout/chevron1"/>
    <dgm:cxn modelId="{F24BE74E-2BF1-435D-ABBB-F8C957053937}" srcId="{C7E6A391-BAA8-467A-A063-AD18C09E67A0}" destId="{10D80884-45FB-4066-839A-F5F9CF829B70}" srcOrd="3" destOrd="0" parTransId="{E90F1FBF-1836-4F02-B1C6-95E8284F3CB7}" sibTransId="{FD58100E-8117-4DB0-8452-240BC3199675}"/>
    <dgm:cxn modelId="{73836B0F-187F-4147-B229-849EAB2D3918}" type="presParOf" srcId="{0F6BD736-B97E-4970-86AA-27FA3203C9FF}" destId="{B5EC1CF3-7157-496F-B960-0561F9B0031F}" srcOrd="0" destOrd="0" presId="urn:microsoft.com/office/officeart/2005/8/layout/chevron1"/>
    <dgm:cxn modelId="{975E0170-1F4D-47BF-B773-32F896031DFB}" type="presParOf" srcId="{0F6BD736-B97E-4970-86AA-27FA3203C9FF}" destId="{F072F1BD-7AFA-49B5-A2FD-8A94014F6C56}" srcOrd="1" destOrd="0" presId="urn:microsoft.com/office/officeart/2005/8/layout/chevron1"/>
    <dgm:cxn modelId="{EAA16EB4-53F7-4E26-AE84-64D169C9F03A}" type="presParOf" srcId="{0F6BD736-B97E-4970-86AA-27FA3203C9FF}" destId="{C3982EA3-5056-4B39-970B-3D91B8B18DC4}" srcOrd="2" destOrd="0" presId="urn:microsoft.com/office/officeart/2005/8/layout/chevron1"/>
    <dgm:cxn modelId="{5F9495B6-9A05-4409-82AE-DC32755D67CD}" type="presParOf" srcId="{0F6BD736-B97E-4970-86AA-27FA3203C9FF}" destId="{9E97B869-2F68-44B7-9A0C-C7BED9272077}" srcOrd="3" destOrd="0" presId="urn:microsoft.com/office/officeart/2005/8/layout/chevron1"/>
    <dgm:cxn modelId="{1F3B0F6E-B3E3-4307-ACED-25274EF37C9E}" type="presParOf" srcId="{0F6BD736-B97E-4970-86AA-27FA3203C9FF}" destId="{F3F72598-26AB-457E-9CCC-FC466F8AC26D}" srcOrd="4" destOrd="0" presId="urn:microsoft.com/office/officeart/2005/8/layout/chevron1"/>
    <dgm:cxn modelId="{1EFBBD03-18FA-4C82-A9BC-98BFAD834E36}" type="presParOf" srcId="{0F6BD736-B97E-4970-86AA-27FA3203C9FF}" destId="{78F54D8F-D74F-4FA8-91F5-C64D1151F313}" srcOrd="5" destOrd="0" presId="urn:microsoft.com/office/officeart/2005/8/layout/chevron1"/>
    <dgm:cxn modelId="{E0D1353E-9C5D-43E5-BF68-51961626868C}" type="presParOf" srcId="{0F6BD736-B97E-4970-86AA-27FA3203C9FF}" destId="{050A8606-495B-4B4B-8C8B-8FC1EA638C89}" srcOrd="6" destOrd="0" presId="urn:microsoft.com/office/officeart/2005/8/layout/chevron1"/>
  </dgm:cxnLst>
  <dgm:bg>
    <a:noFill/>
  </dgm:bg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4D8974-1A76-4047-8502-9B28E3BAD0B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73D71D4-FDBA-4368-902F-43FF178394D0}">
      <dgm:prSet phldrT="[ข้อความ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(</a:t>
          </a:r>
          <a:r>
            <a:rPr lang="en-US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</a:t>
          </a:r>
          <a:r>
            <a:rPr lang="en-US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คือ </a:t>
          </a:r>
          <a:r>
            <a:rPr lang="en-US" b="1" dirty="0" smtClean="0">
              <a:solidFill>
                <a:schemeClr val="tx1"/>
              </a:solidFill>
              <a:latin typeface="CordiaUPC" pitchFamily="34" charset="-34"/>
              <a:cs typeface="CordiaUPC" pitchFamily="34" charset="-34"/>
            </a:rPr>
            <a:t>?</a:t>
          </a:r>
          <a:endParaRPr lang="th-TH" dirty="0">
            <a:solidFill>
              <a:schemeClr val="tx1"/>
            </a:solidFill>
          </a:endParaRPr>
        </a:p>
      </dgm:t>
    </dgm:pt>
    <dgm:pt modelId="{2F0867A1-234A-464F-926A-BECC230078B9}" type="parTrans" cxnId="{6626E533-604E-4F9E-BA54-95728A1A997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5D6ACD6F-DEAE-4D63-9A9B-67729CEE0B34}" type="sibTrans" cxnId="{6626E533-604E-4F9E-BA54-95728A1A997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54ABA85F-0314-4003-B358-FE636751C318}" type="pres">
      <dgm:prSet presAssocID="{7C4D8974-1A76-4047-8502-9B28E3BAD0B8}" presName="outerComposite" presStyleCnt="0">
        <dgm:presLayoutVars>
          <dgm:chMax val="5"/>
          <dgm:dir/>
          <dgm:resizeHandles val="exact"/>
        </dgm:presLayoutVars>
      </dgm:prSet>
      <dgm:spPr/>
    </dgm:pt>
    <dgm:pt modelId="{C7670CE3-589A-467F-9261-8DD15DEEF487}" type="pres">
      <dgm:prSet presAssocID="{7C4D8974-1A76-4047-8502-9B28E3BAD0B8}" presName="dummyMaxCanvas" presStyleCnt="0">
        <dgm:presLayoutVars/>
      </dgm:prSet>
      <dgm:spPr/>
    </dgm:pt>
    <dgm:pt modelId="{E46F224A-01C8-4C0E-83A6-AD267A5E20AD}" type="pres">
      <dgm:prSet presAssocID="{7C4D8974-1A76-4047-8502-9B28E3BAD0B8}" presName="OneNode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6626E533-604E-4F9E-BA54-95728A1A9975}" srcId="{7C4D8974-1A76-4047-8502-9B28E3BAD0B8}" destId="{673D71D4-FDBA-4368-902F-43FF178394D0}" srcOrd="0" destOrd="0" parTransId="{2F0867A1-234A-464F-926A-BECC230078B9}" sibTransId="{5D6ACD6F-DEAE-4D63-9A9B-67729CEE0B34}"/>
    <dgm:cxn modelId="{AC2AEBF7-279C-45BF-A6E9-9BFE0D470D55}" type="presOf" srcId="{673D71D4-FDBA-4368-902F-43FF178394D0}" destId="{E46F224A-01C8-4C0E-83A6-AD267A5E20AD}" srcOrd="0" destOrd="0" presId="urn:microsoft.com/office/officeart/2005/8/layout/vProcess5"/>
    <dgm:cxn modelId="{7B5F62AD-B58F-4EF3-8234-3B212C08438D}" type="presOf" srcId="{7C4D8974-1A76-4047-8502-9B28E3BAD0B8}" destId="{54ABA85F-0314-4003-B358-FE636751C318}" srcOrd="0" destOrd="0" presId="urn:microsoft.com/office/officeart/2005/8/layout/vProcess5"/>
    <dgm:cxn modelId="{52517B1C-CC7F-44A9-B15C-67342B1814DC}" type="presParOf" srcId="{54ABA85F-0314-4003-B358-FE636751C318}" destId="{C7670CE3-589A-467F-9261-8DD15DEEF487}" srcOrd="0" destOrd="0" presId="urn:microsoft.com/office/officeart/2005/8/layout/vProcess5"/>
    <dgm:cxn modelId="{3254C325-F45F-4CCC-A123-12C19E2AEBA7}" type="presParOf" srcId="{54ABA85F-0314-4003-B358-FE636751C318}" destId="{E46F224A-01C8-4C0E-83A6-AD267A5E20AD}" srcOrd="1" destOrd="0" presId="urn:microsoft.com/office/officeart/2005/8/layout/vProcess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E6A391-BAA8-467A-A063-AD18C09E67A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1E534EA-4CB3-4C58-A2C6-1FAB3AB79CE7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 anchor="ctr"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ข้อมูลเกี่ยวกับ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AMD64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539B3796-5034-4970-925C-A6D31933596C}" type="parTrans" cxnId="{08F5FC21-E9DD-4839-82F4-EAA0C59A4877}">
      <dgm:prSet/>
      <dgm:spPr/>
      <dgm:t>
        <a:bodyPr/>
        <a:lstStyle/>
        <a:p>
          <a:endParaRPr lang="th-TH"/>
        </a:p>
      </dgm:t>
    </dgm:pt>
    <dgm:pt modelId="{337A6A30-119E-42E1-BA04-52D51548F19F}" type="sibTrans" cxnId="{08F5FC21-E9DD-4839-82F4-EAA0C59A4877}">
      <dgm:prSet/>
      <dgm:spPr/>
      <dgm:t>
        <a:bodyPr/>
        <a:lstStyle/>
        <a:p>
          <a:endParaRPr lang="th-TH"/>
        </a:p>
      </dgm:t>
    </dgm:pt>
    <dgm:pt modelId="{61482584-8D5C-4DC1-BEC1-F91ECA748581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Opteron</a:t>
          </a:r>
          <a:endParaRPr lang="en-US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(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Sledgehamme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80C02D1C-7FC6-4A14-8F06-FC582AD55C28}" type="parTrans" cxnId="{465273CA-6843-4925-A986-B9B2D4E38FD5}">
      <dgm:prSet/>
      <dgm:spPr/>
      <dgm:t>
        <a:bodyPr/>
        <a:lstStyle/>
        <a:p>
          <a:endParaRPr lang="th-TH"/>
        </a:p>
      </dgm:t>
    </dgm:pt>
    <dgm:pt modelId="{1B9BEE2E-717E-47F4-8DB0-0516FCB94A7E}" type="sibTrans" cxnId="{465273CA-6843-4925-A986-B9B2D4E38FD5}">
      <dgm:prSet/>
      <dgm:spPr/>
      <dgm:t>
        <a:bodyPr/>
        <a:lstStyle/>
        <a:p>
          <a:endParaRPr lang="th-TH"/>
        </a:p>
      </dgm:t>
    </dgm:pt>
    <dgm:pt modelId="{819DB13F-6C6D-4D0B-8466-AD8E7DF38876}">
      <dgm:prSet phldrT="[ข้อความ]" custT="1"/>
      <dgm:spPr>
        <a:solidFill>
          <a:srgbClr val="FF0000"/>
        </a:solidFill>
      </dgm:spPr>
      <dgm:t>
        <a:bodyPr/>
        <a:lstStyle/>
        <a:p>
          <a:endParaRPr lang="en-US" sz="28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en-US" sz="28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</a:t>
          </a:r>
          <a:r>
            <a:rPr lang="th-TH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 (</a:t>
          </a:r>
          <a:r>
            <a:rPr lang="en-US" sz="28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Clawhamme</a:t>
          </a:r>
          <a:r>
            <a:rPr lang="en-US" sz="28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)</a:t>
          </a:r>
          <a:r>
            <a:rPr lang="th-TH" sz="28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8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800" b="1" dirty="0">
            <a:latin typeface="CordiaUPC" pitchFamily="34" charset="-34"/>
            <a:cs typeface="CordiaUPC" pitchFamily="34" charset="-34"/>
          </a:endParaRPr>
        </a:p>
      </dgm:t>
    </dgm:pt>
    <dgm:pt modelId="{03B7CBDA-1A33-4CBE-90FA-925E680A9AFA}" type="parTrans" cxnId="{9FECB262-AD49-47F7-B872-1C679FE43600}">
      <dgm:prSet/>
      <dgm:spPr/>
      <dgm:t>
        <a:bodyPr/>
        <a:lstStyle/>
        <a:p>
          <a:endParaRPr lang="th-TH"/>
        </a:p>
      </dgm:t>
    </dgm:pt>
    <dgm:pt modelId="{CB30937C-A311-488A-BF9F-E9C12EF4BE92}" type="sibTrans" cxnId="{9FECB262-AD49-47F7-B872-1C679FE43600}">
      <dgm:prSet/>
      <dgm:spPr/>
      <dgm:t>
        <a:bodyPr/>
        <a:lstStyle/>
        <a:p>
          <a:endParaRPr lang="th-TH"/>
        </a:p>
      </dgm:t>
    </dgm:pt>
    <dgm:pt modelId="{10D80884-45FB-4066-839A-F5F9CF829B70}">
      <dgm:prSet phldrT="[ข้อความ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th-TH" sz="2000" b="1" i="0" dirty="0" smtClean="0">
            <a:solidFill>
              <a:schemeClr val="tx1"/>
            </a:solidFill>
            <a:effectLst/>
            <a:latin typeface="CordiaUPC" pitchFamily="34" charset="-34"/>
            <a:cs typeface="CordiaUPC" pitchFamily="34" charset="-34"/>
          </a:endParaRPr>
        </a:p>
        <a:p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คุณสมบัติที่ทำให้ซีพียูตระกูล </a:t>
          </a:r>
          <a:r>
            <a:rPr lang="en-US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Hammer </a:t>
          </a:r>
          <a:r>
            <a:rPr lang="th-TH" sz="2000" b="1" i="0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เร็วกว่า </a:t>
          </a:r>
          <a:r>
            <a:rPr lang="en-US" sz="2000" b="1" i="0" dirty="0" err="1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>Athlon</a:t>
          </a:r>
          <a: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  <a:t/>
          </a:r>
          <a:br>
            <a:rPr lang="th-TH" sz="2000" b="1" dirty="0" smtClean="0">
              <a:solidFill>
                <a:schemeClr val="tx1"/>
              </a:solidFill>
              <a:effectLst/>
              <a:latin typeface="CordiaUPC" pitchFamily="34" charset="-34"/>
              <a:cs typeface="CordiaUPC" pitchFamily="34" charset="-34"/>
            </a:rPr>
          </a:br>
          <a:endParaRPr lang="th-TH" sz="2000" b="1" dirty="0">
            <a:latin typeface="CordiaUPC" pitchFamily="34" charset="-34"/>
            <a:cs typeface="CordiaUPC" pitchFamily="34" charset="-34"/>
          </a:endParaRPr>
        </a:p>
      </dgm:t>
    </dgm:pt>
    <dgm:pt modelId="{E90F1FBF-1836-4F02-B1C6-95E8284F3CB7}" type="parTrans" cxnId="{F24BE74E-2BF1-435D-ABBB-F8C957053937}">
      <dgm:prSet/>
      <dgm:spPr/>
      <dgm:t>
        <a:bodyPr/>
        <a:lstStyle/>
        <a:p>
          <a:endParaRPr lang="th-TH"/>
        </a:p>
      </dgm:t>
    </dgm:pt>
    <dgm:pt modelId="{FD58100E-8117-4DB0-8452-240BC3199675}" type="sibTrans" cxnId="{F24BE74E-2BF1-435D-ABBB-F8C957053937}">
      <dgm:prSet/>
      <dgm:spPr/>
      <dgm:t>
        <a:bodyPr/>
        <a:lstStyle/>
        <a:p>
          <a:endParaRPr lang="th-TH"/>
        </a:p>
      </dgm:t>
    </dgm:pt>
    <dgm:pt modelId="{0F6BD736-B97E-4970-86AA-27FA3203C9FF}" type="pres">
      <dgm:prSet presAssocID="{C7E6A391-BAA8-467A-A063-AD18C09E67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5EC1CF3-7157-496F-B960-0561F9B0031F}" type="pres">
      <dgm:prSet presAssocID="{F1E534EA-4CB3-4C58-A2C6-1FAB3AB79CE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072F1BD-7AFA-49B5-A2FD-8A94014F6C56}" type="pres">
      <dgm:prSet presAssocID="{337A6A30-119E-42E1-BA04-52D51548F19F}" presName="parTxOnlySpace" presStyleCnt="0"/>
      <dgm:spPr/>
    </dgm:pt>
    <dgm:pt modelId="{C3982EA3-5056-4B39-970B-3D91B8B18DC4}" type="pres">
      <dgm:prSet presAssocID="{61482584-8D5C-4DC1-BEC1-F91ECA748581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E97B869-2F68-44B7-9A0C-C7BED9272077}" type="pres">
      <dgm:prSet presAssocID="{1B9BEE2E-717E-47F4-8DB0-0516FCB94A7E}" presName="parTxOnlySpace" presStyleCnt="0"/>
      <dgm:spPr/>
    </dgm:pt>
    <dgm:pt modelId="{F3F72598-26AB-457E-9CCC-FC466F8AC26D}" type="pres">
      <dgm:prSet presAssocID="{819DB13F-6C6D-4D0B-8466-AD8E7DF38876}" presName="parTxOnly" presStyleLbl="node1" presStyleIdx="2" presStyleCnt="4" custScaleY="1340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8F54D8F-D74F-4FA8-91F5-C64D1151F313}" type="pres">
      <dgm:prSet presAssocID="{CB30937C-A311-488A-BF9F-E9C12EF4BE92}" presName="parTxOnlySpace" presStyleCnt="0"/>
      <dgm:spPr/>
    </dgm:pt>
    <dgm:pt modelId="{050A8606-495B-4B4B-8C8B-8FC1EA638C89}" type="pres">
      <dgm:prSet presAssocID="{10D80884-45FB-4066-839A-F5F9CF829B70}" presName="parTxOnly" presStyleLbl="node1" presStyleIdx="3" presStyleCnt="4" custScaleX="1111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89B0AF5-55A7-4953-B601-F39462B6CED5}" type="presOf" srcId="{F1E534EA-4CB3-4C58-A2C6-1FAB3AB79CE7}" destId="{B5EC1CF3-7157-496F-B960-0561F9B0031F}" srcOrd="0" destOrd="0" presId="urn:microsoft.com/office/officeart/2005/8/layout/chevron1"/>
    <dgm:cxn modelId="{EBD6D2FD-4B0B-4085-88FF-DFEE2B642D0A}" type="presOf" srcId="{C7E6A391-BAA8-467A-A063-AD18C09E67A0}" destId="{0F6BD736-B97E-4970-86AA-27FA3203C9FF}" srcOrd="0" destOrd="0" presId="urn:microsoft.com/office/officeart/2005/8/layout/chevron1"/>
    <dgm:cxn modelId="{465273CA-6843-4925-A986-B9B2D4E38FD5}" srcId="{C7E6A391-BAA8-467A-A063-AD18C09E67A0}" destId="{61482584-8D5C-4DC1-BEC1-F91ECA748581}" srcOrd="1" destOrd="0" parTransId="{80C02D1C-7FC6-4A14-8F06-FC582AD55C28}" sibTransId="{1B9BEE2E-717E-47F4-8DB0-0516FCB94A7E}"/>
    <dgm:cxn modelId="{6E240989-9393-422E-AC38-210CC548CEB3}" type="presOf" srcId="{61482584-8D5C-4DC1-BEC1-F91ECA748581}" destId="{C3982EA3-5056-4B39-970B-3D91B8B18DC4}" srcOrd="0" destOrd="0" presId="urn:microsoft.com/office/officeart/2005/8/layout/chevron1"/>
    <dgm:cxn modelId="{1BFC47E3-6EF1-42A9-8839-AAA76B92A13F}" type="presOf" srcId="{10D80884-45FB-4066-839A-F5F9CF829B70}" destId="{050A8606-495B-4B4B-8C8B-8FC1EA638C89}" srcOrd="0" destOrd="0" presId="urn:microsoft.com/office/officeart/2005/8/layout/chevron1"/>
    <dgm:cxn modelId="{9FECB262-AD49-47F7-B872-1C679FE43600}" srcId="{C7E6A391-BAA8-467A-A063-AD18C09E67A0}" destId="{819DB13F-6C6D-4D0B-8466-AD8E7DF38876}" srcOrd="2" destOrd="0" parTransId="{03B7CBDA-1A33-4CBE-90FA-925E680A9AFA}" sibTransId="{CB30937C-A311-488A-BF9F-E9C12EF4BE92}"/>
    <dgm:cxn modelId="{08F5FC21-E9DD-4839-82F4-EAA0C59A4877}" srcId="{C7E6A391-BAA8-467A-A063-AD18C09E67A0}" destId="{F1E534EA-4CB3-4C58-A2C6-1FAB3AB79CE7}" srcOrd="0" destOrd="0" parTransId="{539B3796-5034-4970-925C-A6D31933596C}" sibTransId="{337A6A30-119E-42E1-BA04-52D51548F19F}"/>
    <dgm:cxn modelId="{D12F7A04-6FCD-4CF4-96D6-79C098A5CAA5}" type="presOf" srcId="{819DB13F-6C6D-4D0B-8466-AD8E7DF38876}" destId="{F3F72598-26AB-457E-9CCC-FC466F8AC26D}" srcOrd="0" destOrd="0" presId="urn:microsoft.com/office/officeart/2005/8/layout/chevron1"/>
    <dgm:cxn modelId="{F24BE74E-2BF1-435D-ABBB-F8C957053937}" srcId="{C7E6A391-BAA8-467A-A063-AD18C09E67A0}" destId="{10D80884-45FB-4066-839A-F5F9CF829B70}" srcOrd="3" destOrd="0" parTransId="{E90F1FBF-1836-4F02-B1C6-95E8284F3CB7}" sibTransId="{FD58100E-8117-4DB0-8452-240BC3199675}"/>
    <dgm:cxn modelId="{155682F8-D235-4498-A097-F78B73C7D9A8}" type="presParOf" srcId="{0F6BD736-B97E-4970-86AA-27FA3203C9FF}" destId="{B5EC1CF3-7157-496F-B960-0561F9B0031F}" srcOrd="0" destOrd="0" presId="urn:microsoft.com/office/officeart/2005/8/layout/chevron1"/>
    <dgm:cxn modelId="{58AE82B1-1CEC-4B95-8F98-B3827EA7F610}" type="presParOf" srcId="{0F6BD736-B97E-4970-86AA-27FA3203C9FF}" destId="{F072F1BD-7AFA-49B5-A2FD-8A94014F6C56}" srcOrd="1" destOrd="0" presId="urn:microsoft.com/office/officeart/2005/8/layout/chevron1"/>
    <dgm:cxn modelId="{56C02487-90DE-4D9C-8A0B-A0CA3879C398}" type="presParOf" srcId="{0F6BD736-B97E-4970-86AA-27FA3203C9FF}" destId="{C3982EA3-5056-4B39-970B-3D91B8B18DC4}" srcOrd="2" destOrd="0" presId="urn:microsoft.com/office/officeart/2005/8/layout/chevron1"/>
    <dgm:cxn modelId="{D112C822-5B40-421F-BCB8-889D1C00B498}" type="presParOf" srcId="{0F6BD736-B97E-4970-86AA-27FA3203C9FF}" destId="{9E97B869-2F68-44B7-9A0C-C7BED9272077}" srcOrd="3" destOrd="0" presId="urn:microsoft.com/office/officeart/2005/8/layout/chevron1"/>
    <dgm:cxn modelId="{746DA797-0D70-4227-B96D-DA8C63C835DA}" type="presParOf" srcId="{0F6BD736-B97E-4970-86AA-27FA3203C9FF}" destId="{F3F72598-26AB-457E-9CCC-FC466F8AC26D}" srcOrd="4" destOrd="0" presId="urn:microsoft.com/office/officeart/2005/8/layout/chevron1"/>
    <dgm:cxn modelId="{F29CFD8F-8284-4E80-AAE4-EF070E0EF9C1}" type="presParOf" srcId="{0F6BD736-B97E-4970-86AA-27FA3203C9FF}" destId="{78F54D8F-D74F-4FA8-91F5-C64D1151F313}" srcOrd="5" destOrd="0" presId="urn:microsoft.com/office/officeart/2005/8/layout/chevron1"/>
    <dgm:cxn modelId="{AAAAAF8F-AC58-49B5-A8C8-8F5009695DEB}" type="presParOf" srcId="{0F6BD736-B97E-4970-86AA-27FA3203C9FF}" destId="{050A8606-495B-4B4B-8C8B-8FC1EA638C89}" srcOrd="6" destOrd="0" presId="urn:microsoft.com/office/officeart/2005/8/layout/chevron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ECD5E1-68D9-40AA-A497-A5C5050F76F4}" type="datetimeFigureOut">
              <a:rPr lang="th-TH" smtClean="0"/>
              <a:pPr/>
              <a:t>13/09/54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67B7C4-36FE-48EE-BE5B-5028421D065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00034" y="1928802"/>
            <a:ext cx="837280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เทคโนโลยี </a:t>
            </a:r>
            <a:r>
              <a:rPr lang="en-US" sz="115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AMD64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8860" y="6072206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นางสาว</a:t>
            </a:r>
            <a:r>
              <a:rPr lang="th-TH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ธัญพิช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ชา  </a:t>
            </a:r>
            <a:r>
              <a:rPr lang="th-TH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วงศ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ระศีล  503040772-9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2000240"/>
            <a:ext cx="642942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Q &amp; A</a:t>
            </a:r>
            <a:endParaRPr lang="th-TH" sz="2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85728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cs typeface="CordiaUPC" pitchFamily="34" charset="-34"/>
              </a:rPr>
              <a:t>AGENDA</a:t>
            </a:r>
            <a:endParaRPr lang="th-TH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UPC" pitchFamily="34" charset="-34"/>
              <a:cs typeface="CordiaUPC" pitchFamily="34" charset="-34"/>
            </a:endParaRPr>
          </a:p>
        </p:txBody>
      </p:sp>
      <p:graphicFrame>
        <p:nvGraphicFramePr>
          <p:cNvPr id="6" name="ไดอะแกรม 5"/>
          <p:cNvGraphicFramePr/>
          <p:nvPr/>
        </p:nvGraphicFramePr>
        <p:xfrm>
          <a:off x="285720" y="1857364"/>
          <a:ext cx="8286808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0" y="0"/>
          <a:ext cx="9144000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ไดอะแกรม 5"/>
          <p:cNvGraphicFramePr/>
          <p:nvPr/>
        </p:nvGraphicFramePr>
        <p:xfrm>
          <a:off x="642910" y="1714488"/>
          <a:ext cx="771530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0" y="0"/>
          <a:ext cx="9144000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ไดอะแกรม 4"/>
          <p:cNvGraphicFramePr/>
          <p:nvPr/>
        </p:nvGraphicFramePr>
        <p:xfrm>
          <a:off x="857224" y="1928802"/>
          <a:ext cx="75724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0" y="0"/>
          <a:ext cx="9144000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4" descr="http://www.cp.eng.chula.ac.th/~u44ywn/opteron_arch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1857363"/>
            <a:ext cx="3643338" cy="4046909"/>
          </a:xfrm>
          <a:prstGeom prst="rect">
            <a:avLst/>
          </a:prstGeom>
          <a:noFill/>
        </p:spPr>
      </p:pic>
      <p:sp>
        <p:nvSpPr>
          <p:cNvPr id="9" name="สี่เหลี่ยมผืนผ้า 8"/>
          <p:cNvSpPr/>
          <p:nvPr/>
        </p:nvSpPr>
        <p:spPr>
          <a:xfrm>
            <a:off x="1571604" y="5903893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รูปที่ 1 </a:t>
            </a:r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Block </a:t>
            </a:r>
            <a:r>
              <a:rPr lang="en-US" sz="3200" b="1" dirty="0">
                <a:latin typeface="CordiaUPC" pitchFamily="34" charset="-34"/>
                <a:cs typeface="CordiaUPC" pitchFamily="34" charset="-34"/>
              </a:rPr>
              <a:t>Diagram </a:t>
            </a:r>
            <a:r>
              <a:rPr lang="th-TH" sz="3200" b="1" dirty="0">
                <a:latin typeface="CordiaUPC" pitchFamily="34" charset="-34"/>
                <a:cs typeface="CordiaUPC" pitchFamily="34" charset="-34"/>
              </a:rPr>
              <a:t>ของ </a:t>
            </a:r>
            <a:r>
              <a:rPr lang="en-US" sz="3200" b="1" dirty="0">
                <a:latin typeface="CordiaUPC" pitchFamily="34" charset="-34"/>
                <a:cs typeface="CordiaUPC" pitchFamily="34" charset="-34"/>
              </a:rPr>
              <a:t>AMD </a:t>
            </a:r>
            <a:r>
              <a:rPr lang="en-US" sz="3200" b="1" dirty="0" err="1">
                <a:latin typeface="CordiaUPC" pitchFamily="34" charset="-34"/>
                <a:cs typeface="CordiaUPC" pitchFamily="34" charset="-34"/>
              </a:rPr>
              <a:t>Opteron</a:t>
            </a:r>
            <a:r>
              <a:rPr lang="en-US" sz="3200" b="1" dirty="0">
                <a:latin typeface="CordiaUPC" pitchFamily="34" charset="-34"/>
                <a:cs typeface="CordiaUPC" pitchFamily="34" charset="-34"/>
              </a:rPr>
              <a:t>™</a:t>
            </a:r>
            <a:endParaRPr lang="th-TH" sz="3200" dirty="0"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0" y="0"/>
          <a:ext cx="9144000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ไดอะแกรม 4"/>
          <p:cNvGraphicFramePr/>
          <p:nvPr/>
        </p:nvGraphicFramePr>
        <p:xfrm>
          <a:off x="857224" y="1928802"/>
          <a:ext cx="75724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0" y="0"/>
          <a:ext cx="9144000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6" name="Picture 2" descr="http://www.cp.eng.chula.ac.th/~u44ywn/athlon64_arch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1785925"/>
            <a:ext cx="3500462" cy="4060537"/>
          </a:xfrm>
          <a:prstGeom prst="rect">
            <a:avLst/>
          </a:prstGeom>
          <a:noFill/>
        </p:spPr>
      </p:pic>
      <p:sp>
        <p:nvSpPr>
          <p:cNvPr id="5" name="สี่เหลี่ยมผืนผ้า 4"/>
          <p:cNvSpPr/>
          <p:nvPr/>
        </p:nvSpPr>
        <p:spPr>
          <a:xfrm>
            <a:off x="1928794" y="5857892"/>
            <a:ext cx="5786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CordiaUPC" pitchFamily="34" charset="-34"/>
                <a:cs typeface="CordiaUPC" pitchFamily="34" charset="-34"/>
              </a:rPr>
              <a:t>รูปที่ </a:t>
            </a:r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2 </a:t>
            </a:r>
            <a:r>
              <a:rPr lang="en-US" sz="3200" b="1" dirty="0" smtClean="0">
                <a:latin typeface="CordiaUPC" pitchFamily="34" charset="-34"/>
                <a:cs typeface="CordiaUPC" pitchFamily="34" charset="-34"/>
              </a:rPr>
              <a:t>Block </a:t>
            </a:r>
            <a:r>
              <a:rPr lang="en-US" sz="3200" b="1" dirty="0">
                <a:latin typeface="CordiaUPC" pitchFamily="34" charset="-34"/>
                <a:cs typeface="CordiaUPC" pitchFamily="34" charset="-34"/>
              </a:rPr>
              <a:t>Diagram </a:t>
            </a:r>
            <a:r>
              <a:rPr lang="th-TH" sz="3200" b="1" dirty="0">
                <a:latin typeface="CordiaUPC" pitchFamily="34" charset="-34"/>
                <a:cs typeface="CordiaUPC" pitchFamily="34" charset="-34"/>
              </a:rPr>
              <a:t>ของ </a:t>
            </a:r>
            <a:r>
              <a:rPr lang="en-US" sz="3200" b="1" dirty="0">
                <a:latin typeface="CordiaUPC" pitchFamily="34" charset="-34"/>
                <a:cs typeface="CordiaUPC" pitchFamily="34" charset="-34"/>
              </a:rPr>
              <a:t>AMD </a:t>
            </a:r>
            <a:r>
              <a:rPr lang="en-US" sz="3200" b="1" dirty="0" err="1">
                <a:latin typeface="CordiaUPC" pitchFamily="34" charset="-34"/>
                <a:cs typeface="CordiaUPC" pitchFamily="34" charset="-34"/>
              </a:rPr>
              <a:t>Athlon</a:t>
            </a:r>
            <a:r>
              <a:rPr lang="en-US" sz="3200" b="1" dirty="0">
                <a:latin typeface="CordiaUPC" pitchFamily="34" charset="-34"/>
                <a:cs typeface="CordiaUPC" pitchFamily="34" charset="-34"/>
              </a:rPr>
              <a:t>™ 64</a:t>
            </a:r>
            <a:endParaRPr lang="th-TH" sz="3200" dirty="0"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0" y="0"/>
          <a:ext cx="9144000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1785926"/>
            <a:ext cx="89297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Font typeface="Wingdings" pitchFamily="2" charset="2"/>
              <a:buChar char="§"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รวม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เอา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Memory Controller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ไว้ใน</a:t>
            </a:r>
            <a:r>
              <a:rPr lang="th-TH" dirty="0" err="1">
                <a:latin typeface="CordiaUPC" pitchFamily="34" charset="-34"/>
                <a:cs typeface="CordiaUPC" pitchFamily="34" charset="-34"/>
              </a:rPr>
              <a:t>ชิป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เลย </a:t>
            </a:r>
            <a:endParaRPr lang="th-TH" dirty="0" smtClean="0">
              <a:latin typeface="CordiaUPC" pitchFamily="34" charset="-34"/>
              <a:cs typeface="CordiaUPC" pitchFamily="34" charset="-34"/>
            </a:endParaRPr>
          </a:p>
          <a:p>
            <a:pPr lvl="1" algn="thaiDist">
              <a:buFont typeface="Wingdings" pitchFamily="2" charset="2"/>
              <a:buChar char="§"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ข้อดี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คือลดความล่าช้า (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latency)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ในการเข้าถึงหน่วยความจำโดยไม่ต้องผ่าน</a:t>
            </a:r>
            <a:r>
              <a:rPr lang="th-TH" dirty="0" err="1">
                <a:latin typeface="CordiaUPC" pitchFamily="34" charset="-34"/>
                <a:cs typeface="CordiaUPC" pitchFamily="34" charset="-34"/>
              </a:rPr>
              <a:t>ชิปเซ็ต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ส่วนที่เป็น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North bridge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ก่อน </a:t>
            </a:r>
            <a:endParaRPr lang="th-TH" dirty="0" smtClean="0">
              <a:latin typeface="CordiaUPC" pitchFamily="34" charset="-34"/>
              <a:cs typeface="CordiaUPC" pitchFamily="34" charset="-34"/>
            </a:endParaRPr>
          </a:p>
          <a:p>
            <a:pPr lvl="1" algn="thaiDist">
              <a:buFont typeface="Wingdings" pitchFamily="2" charset="2"/>
              <a:buChar char="§"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ข้อเสีย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คือจำกัดชนิดของหน่วยความจำที่ใช้ได้เหลือเท่าที่ออกแบบไว้ในซีพียู โดย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AMD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เลือกสนับสนุน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DDR RAM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เพียงอย่างเดียวโดยไม่ใช้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RAM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BUS</a:t>
            </a:r>
            <a:endParaRPr lang="th-TH" dirty="0" smtClean="0">
              <a:latin typeface="CordiaUPC" pitchFamily="34" charset="-34"/>
              <a:cs typeface="CordiaUPC" pitchFamily="34" charset="-34"/>
            </a:endParaRPr>
          </a:p>
          <a:p>
            <a:pPr algn="thaiDist">
              <a:buFont typeface="Wingdings" pitchFamily="2" charset="2"/>
              <a:buChar char="§"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สถาปัตยกรรม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x86-64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ซึ่งทำงานได้ทั้ง 32 บิต และ 64 บิต โดยเข้าถึงหน่วยความจำทีละ 128 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บิต</a:t>
            </a:r>
            <a:endParaRPr lang="en-US" dirty="0" smtClean="0">
              <a:latin typeface="CordiaUPC" pitchFamily="34" charset="-34"/>
              <a:cs typeface="CordiaUPC" pitchFamily="34" charset="-34"/>
            </a:endParaRPr>
          </a:p>
          <a:p>
            <a:pPr algn="thaiDist">
              <a:buFont typeface="Wingdings" pitchFamily="2" charset="2"/>
              <a:buChar char="§"/>
            </a:pPr>
            <a:r>
              <a:rPr lang="en-US" dirty="0" err="1" smtClean="0">
                <a:latin typeface="CordiaUPC" pitchFamily="34" charset="-34"/>
                <a:cs typeface="CordiaUPC" pitchFamily="34" charset="-34"/>
              </a:rPr>
              <a:t>Hypertransport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ซึ่งเป็นการเชื่อมต่อระหว่างซีพียูกับส่วนอื่น ๆ บัส 16 บิตที่ความถี่สูงคือ 800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MHz 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และ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รับส่งข้อมูลทั้งสัญญาณขาขึ้นและลง </a:t>
            </a:r>
            <a:endParaRPr lang="th-TH" dirty="0" smtClean="0">
              <a:latin typeface="CordiaUPC" pitchFamily="34" charset="-34"/>
              <a:cs typeface="CordiaUPC" pitchFamily="34" charset="-34"/>
            </a:endParaRPr>
          </a:p>
          <a:p>
            <a:pPr algn="thaiDist">
              <a:buFont typeface="Wingdings" pitchFamily="2" charset="2"/>
              <a:buChar char="§"/>
            </a:pPr>
            <a:r>
              <a:rPr lang="th-TH" dirty="0" smtClean="0">
                <a:latin typeface="CordiaUPC" pitchFamily="34" charset="-34"/>
                <a:cs typeface="CordiaUPC" pitchFamily="34" charset="-34"/>
              </a:rPr>
              <a:t>หน่วยความจำ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cache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ระดับที่สอง (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L2)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ที่มีขนาด</a:t>
            </a:r>
            <a:r>
              <a:rPr lang="th-TH" dirty="0" smtClean="0">
                <a:latin typeface="CordiaUPC" pitchFamily="34" charset="-34"/>
                <a:cs typeface="CordiaUPC" pitchFamily="34" charset="-34"/>
              </a:rPr>
              <a:t>ใหญ่ขึ้น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คือ 512 </a:t>
            </a:r>
            <a:r>
              <a:rPr lang="en-US" dirty="0">
                <a:latin typeface="CordiaUPC" pitchFamily="34" charset="-34"/>
                <a:cs typeface="CordiaUPC" pitchFamily="34" charset="-34"/>
              </a:rPr>
              <a:t>KB </a:t>
            </a:r>
            <a:r>
              <a:rPr lang="th-TH" dirty="0">
                <a:latin typeface="CordiaUPC" pitchFamily="34" charset="-34"/>
                <a:cs typeface="CordiaUPC" pitchFamily="34" charset="-34"/>
              </a:rPr>
              <a:t>ถึง 1 </a:t>
            </a:r>
            <a:r>
              <a:rPr lang="en-US" dirty="0" smtClean="0">
                <a:latin typeface="CordiaUPC" pitchFamily="34" charset="-34"/>
                <a:cs typeface="CordiaUPC" pitchFamily="34" charset="-34"/>
              </a:rPr>
              <a:t>MB</a:t>
            </a:r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ไดอะแกรม 3"/>
          <p:cNvGraphicFramePr/>
          <p:nvPr/>
        </p:nvGraphicFramePr>
        <p:xfrm>
          <a:off x="0" y="0"/>
          <a:ext cx="9144000" cy="1285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2530" name="Picture 2" descr="http://www.cp.eng.chula.ac.th/~u44ywn/Roadma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28794" y="1785926"/>
            <a:ext cx="5715000" cy="4286250"/>
          </a:xfrm>
          <a:prstGeom prst="rect">
            <a:avLst/>
          </a:prstGeom>
          <a:noFill/>
        </p:spPr>
      </p:pic>
      <p:sp>
        <p:nvSpPr>
          <p:cNvPr id="6" name="สี่เหลี่ยมผืนผ้า 5"/>
          <p:cNvSpPr/>
          <p:nvPr/>
        </p:nvSpPr>
        <p:spPr>
          <a:xfrm>
            <a:off x="1214414" y="6072206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CordiaUPC" pitchFamily="34" charset="-34"/>
                <a:cs typeface="CordiaUPC" pitchFamily="34" charset="-34"/>
              </a:rPr>
              <a:t>รูปที่ 3 </a:t>
            </a:r>
            <a:r>
              <a:rPr lang="th-TH" b="1" dirty="0" smtClean="0">
                <a:latin typeface="CordiaUPC" pitchFamily="34" charset="-34"/>
                <a:cs typeface="CordiaUPC" pitchFamily="34" charset="-34"/>
              </a:rPr>
              <a:t>แผนงาน</a:t>
            </a:r>
            <a:r>
              <a:rPr lang="th-TH" b="1" dirty="0">
                <a:latin typeface="CordiaUPC" pitchFamily="34" charset="-34"/>
                <a:cs typeface="CordiaUPC" pitchFamily="34" charset="-34"/>
              </a:rPr>
              <a:t>ของ </a:t>
            </a:r>
            <a:r>
              <a:rPr lang="en-US" b="1" dirty="0">
                <a:latin typeface="CordiaUPC" pitchFamily="34" charset="-34"/>
                <a:cs typeface="CordiaUPC" pitchFamily="34" charset="-34"/>
              </a:rPr>
              <a:t>AMD </a:t>
            </a:r>
            <a:r>
              <a:rPr lang="th-TH" b="1" dirty="0">
                <a:latin typeface="CordiaUPC" pitchFamily="34" charset="-34"/>
                <a:cs typeface="CordiaUPC" pitchFamily="34" charset="-34"/>
              </a:rPr>
              <a:t>ในการออกซีพียู่ใหม่รุ่นต่าง ๆ</a:t>
            </a:r>
            <a:endParaRPr lang="th-TH" dirty="0">
              <a:latin typeface="CordiaUPC" pitchFamily="34" charset="-34"/>
              <a:cs typeface="CordiaUPC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381</Words>
  <Application>Microsoft Office PowerPoint</Application>
  <PresentationFormat>นำเสนอทางหน้าจอ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ตรงกลาง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Windows User</dc:creator>
  <cp:lastModifiedBy>Windows User</cp:lastModifiedBy>
  <cp:revision>43</cp:revision>
  <dcterms:created xsi:type="dcterms:W3CDTF">2011-09-12T16:30:50Z</dcterms:created>
  <dcterms:modified xsi:type="dcterms:W3CDTF">2011-09-13T01:51:29Z</dcterms:modified>
</cp:coreProperties>
</file>