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56" r:id="rId2"/>
    <p:sldId id="261" r:id="rId3"/>
    <p:sldId id="257" r:id="rId4"/>
    <p:sldId id="264" r:id="rId5"/>
    <p:sldId id="263" r:id="rId6"/>
    <p:sldId id="258" r:id="rId7"/>
    <p:sldId id="269" r:id="rId8"/>
    <p:sldId id="270" r:id="rId9"/>
    <p:sldId id="271" r:id="rId10"/>
    <p:sldId id="272" r:id="rId11"/>
    <p:sldId id="273" r:id="rId12"/>
    <p:sldId id="265" r:id="rId13"/>
    <p:sldId id="268" r:id="rId14"/>
    <p:sldId id="266" r:id="rId15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84D7481-4ED3-42B7-83F5-318EF09D4AE6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43654E0-1C66-4442-8B4D-30FD3C6A14E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20" name="ตัวยึด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3B6615-3111-40DE-9132-C4BA0BBD9FE5}" type="datetimeFigureOut">
              <a:rPr lang="th-TH" smtClean="0"/>
              <a:t>12/09/54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53AAB2-BDC7-4A98-95B4-EF80FCB63777}" type="slidenum">
              <a:rPr lang="th-TH" smtClean="0"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cs typeface="Angsana New" pitchFamily="18" charset="-34"/>
              </a:rPr>
              <a:t>Mouse</a:t>
            </a:r>
            <a:endParaRPr lang="th-TH" sz="5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</a:t>
            </a:r>
            <a:r>
              <a:rPr lang="en-US" dirty="0" err="1" smtClean="0"/>
              <a:t>Supawadee</a:t>
            </a:r>
            <a:r>
              <a:rPr lang="en-US" dirty="0" smtClean="0"/>
              <a:t>   </a:t>
            </a:r>
            <a:r>
              <a:rPr lang="en-US" dirty="0" err="1" smtClean="0"/>
              <a:t>Pongsupun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493041150-7</a:t>
            </a:r>
            <a:endParaRPr lang="th-TH" dirty="0" smtClean="0"/>
          </a:p>
          <a:p>
            <a:endParaRPr lang="th-TH" dirty="0"/>
          </a:p>
        </p:txBody>
      </p:sp>
      <p:pic>
        <p:nvPicPr>
          <p:cNvPr id="4" name="รูปภาพ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214818"/>
            <a:ext cx="1469582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5. Laser  Mouse</a:t>
            </a:r>
            <a:endParaRPr lang="th-TH" dirty="0"/>
          </a:p>
        </p:txBody>
      </p:sp>
      <p:pic>
        <p:nvPicPr>
          <p:cNvPr id="6146" name="Picture 2" descr="1337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71810"/>
            <a:ext cx="281892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1337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143248"/>
            <a:ext cx="2786083" cy="143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6. Blue Track Mouse</a:t>
            </a:r>
            <a:endParaRPr lang="th-TH" dirty="0"/>
          </a:p>
        </p:txBody>
      </p:sp>
      <p:pic>
        <p:nvPicPr>
          <p:cNvPr id="7170" name="Picture 2" descr="1337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714620"/>
            <a:ext cx="4000528" cy="264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cs typeface="+mn-cs"/>
              </a:rPr>
              <a:t>การเชื่อมต่อ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เมาส์มีการ</a:t>
            </a:r>
            <a:r>
              <a:rPr lang="th-TH" dirty="0"/>
              <a:t>เชื่อมต่อกับคอมพิวเตอร์เพื่อที่จะส่งข้อมูลไปให้คอมพิวเตอร์ เมาส์ทั่ว ๆ ไปจะใช้สายไฟ เช่น </a:t>
            </a:r>
            <a:r>
              <a:rPr lang="en-US" dirty="0"/>
              <a:t>RS-232C, PS/2, ADB </a:t>
            </a:r>
            <a:r>
              <a:rPr lang="th-TH" dirty="0"/>
              <a:t>หรือ </a:t>
            </a:r>
            <a:r>
              <a:rPr lang="en-US" dirty="0"/>
              <a:t>USB </a:t>
            </a:r>
            <a:r>
              <a:rPr lang="th-TH" dirty="0"/>
              <a:t>โดยปัจจุบันที่นิยมใช้ที่สุด จะเป็น </a:t>
            </a:r>
            <a:r>
              <a:rPr lang="en-US" dirty="0"/>
              <a:t>PS/2 </a:t>
            </a:r>
            <a:r>
              <a:rPr lang="th-TH" dirty="0"/>
              <a:t>และ </a:t>
            </a:r>
            <a:r>
              <a:rPr lang="en-US" dirty="0"/>
              <a:t>USB </a:t>
            </a:r>
            <a:r>
              <a:rPr lang="th-TH" dirty="0"/>
              <a:t>ซึ่งค่อนข้างจะเกะกะ จึงมีผู้ประดิษฐ์เมาส์ไร้สายโดยส่งข้อมูลผ่าน </a:t>
            </a:r>
            <a:r>
              <a:rPr lang="th-TH" dirty="0" smtClean="0"/>
              <a:t>อินฟราเรด</a:t>
            </a:r>
            <a:r>
              <a:rPr lang="th-TH" dirty="0"/>
              <a:t> </a:t>
            </a:r>
            <a:r>
              <a:rPr lang="th-TH" dirty="0" smtClean="0"/>
              <a:t> คลื่นวิทยุ </a:t>
            </a:r>
            <a:r>
              <a:rPr lang="th-TH" dirty="0"/>
              <a:t>หรือ </a:t>
            </a:r>
            <a:r>
              <a:rPr lang="th-TH" dirty="0" err="1" smtClean="0"/>
              <a:t>บลูทูธ</a:t>
            </a:r>
            <a:r>
              <a:rPr lang="th-TH" dirty="0" smtClean="0"/>
              <a:t>แทน</a:t>
            </a:r>
          </a:p>
          <a:p>
            <a:endParaRPr lang="th-TH" dirty="0"/>
          </a:p>
        </p:txBody>
      </p:sp>
      <p:pic>
        <p:nvPicPr>
          <p:cNvPr id="4" name="รูปภาพ 3" descr="ps2_plug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4643446"/>
            <a:ext cx="2460620" cy="1584639"/>
          </a:xfrm>
          <a:prstGeom prst="rect">
            <a:avLst/>
          </a:prstGeom>
        </p:spPr>
      </p:pic>
      <p:pic>
        <p:nvPicPr>
          <p:cNvPr id="6" name="รูปภาพ 5" descr="product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572008"/>
            <a:ext cx="2283462" cy="1700582"/>
          </a:xfrm>
          <a:prstGeom prst="rect">
            <a:avLst/>
          </a:prstGeom>
        </p:spPr>
      </p:pic>
      <p:pic>
        <p:nvPicPr>
          <p:cNvPr id="8" name="รูปภาพ 7" descr="usbcvrs9_mal.jpg"/>
          <p:cNvPicPr>
            <a:picLocks noChangeAspect="1"/>
          </p:cNvPicPr>
          <p:nvPr/>
        </p:nvPicPr>
        <p:blipFill>
          <a:blip r:embed="rId4"/>
          <a:srcRect l="22500" t="20000"/>
          <a:stretch>
            <a:fillRect/>
          </a:stretch>
        </p:blipFill>
        <p:spPr>
          <a:xfrm>
            <a:off x="1071538" y="4572008"/>
            <a:ext cx="1660914" cy="171449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cs typeface="+mn-cs"/>
              </a:rPr>
              <a:t>อนาคตของเมาส์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เมาส์</a:t>
            </a:r>
            <a:r>
              <a:rPr lang="th-TH" dirty="0"/>
              <a:t>คอมพิวเตอร์เป็นอุปกรณ์ที่ใช้ควบคู่กับเครื่อง คอมพิวเตอร์มานานเกือบ 40 ปี แต่ล่าสุด บริษัทวิจัย</a:t>
            </a:r>
            <a:r>
              <a:rPr lang="th-TH" dirty="0" err="1"/>
              <a:t>การ์ทเนอร์</a:t>
            </a:r>
            <a:r>
              <a:rPr lang="th-TH" dirty="0"/>
              <a:t> คาดว่า </a:t>
            </a:r>
            <a:r>
              <a:rPr lang="th-TH" dirty="0" smtClean="0"/>
              <a:t>เมาส์</a:t>
            </a:r>
            <a:r>
              <a:rPr lang="th-TH" dirty="0"/>
              <a:t>คอมพิวเตอร์อาจถูกเลิกใช้ในอีก 3 ถึง 5 ปี</a:t>
            </a:r>
            <a:r>
              <a:rPr lang="th-TH" dirty="0" smtClean="0"/>
              <a:t>ข้างหน้า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endParaRPr lang="th-TH" dirty="0"/>
          </a:p>
          <a:p>
            <a:pPr algn="ctr">
              <a:buNone/>
            </a:pPr>
            <a:r>
              <a:rPr lang="th-TH" sz="7200" dirty="0" smtClean="0"/>
              <a:t>ขอบคุณคะ</a:t>
            </a:r>
            <a:endParaRPr lang="th-TH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หัวข้อนำเสนอ</a:t>
            </a:r>
            <a:endParaRPr lang="th-TH" dirty="0" smtClean="0"/>
          </a:p>
        </p:txBody>
      </p:sp>
      <p:sp>
        <p:nvSpPr>
          <p:cNvPr id="3075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เมาส์คืออะไร</a:t>
            </a:r>
            <a:endParaRPr lang="th-TH" dirty="0" smtClean="0"/>
          </a:p>
          <a:p>
            <a:r>
              <a:rPr lang="th-TH" dirty="0" smtClean="0">
                <a:cs typeface="Cordia New" pitchFamily="34" charset="-34"/>
              </a:rPr>
              <a:t>กำเนิดเมาส์</a:t>
            </a:r>
          </a:p>
          <a:p>
            <a:r>
              <a:rPr lang="th-TH" dirty="0" smtClean="0">
                <a:cs typeface="Cordia New" pitchFamily="34" charset="-34"/>
              </a:rPr>
              <a:t>การใช้งานของเมาส์</a:t>
            </a:r>
            <a:endParaRPr lang="th-TH" dirty="0" smtClean="0"/>
          </a:p>
          <a:p>
            <a:r>
              <a:rPr lang="th-TH" dirty="0" smtClean="0">
                <a:cs typeface="Cordia New" pitchFamily="34" charset="-34"/>
              </a:rPr>
              <a:t>ประเภทของเมาส์</a:t>
            </a:r>
          </a:p>
          <a:p>
            <a:r>
              <a:rPr lang="th-TH" dirty="0" smtClean="0">
                <a:cs typeface="Cordia New" pitchFamily="34" charset="-34"/>
              </a:rPr>
              <a:t>การเชื่อมต่อ</a:t>
            </a:r>
          </a:p>
          <a:p>
            <a:r>
              <a:rPr lang="th-TH" dirty="0" smtClean="0">
                <a:cs typeface="Cordia New" pitchFamily="34" charset="-34"/>
              </a:rPr>
              <a:t>อนาคตของเมาส์</a:t>
            </a:r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เมาส์คืออะไร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เมาส์</a:t>
            </a:r>
            <a:r>
              <a:rPr lang="th-TH" b="1" dirty="0" smtClean="0"/>
              <a:t> </a:t>
            </a:r>
            <a:r>
              <a:rPr lang="th-TH" dirty="0" smtClean="0"/>
              <a:t>คืออุปกรณ์ที่ใช้ในการควบคุมตัวชี้บนจอคอมพิวเตอร์ </a:t>
            </a:r>
            <a:r>
              <a:rPr lang="en-US" dirty="0" smtClean="0"/>
              <a:t>mouse pointer</a:t>
            </a:r>
            <a:r>
              <a:rPr lang="th-TH" dirty="0" smtClean="0"/>
              <a:t> การทำงานของเมาส์ก็คือภายในตัวเมาส์จะมีอุปกรณ์สำหรับตรวจจับตำแหน่งการเคลื่อนไหวของลูกกลิ้งยาง (ในรุ่นเก่า)  หรืออุปกรณ์ตรวจจับการเปลี่ยนแปลงของแสง (ในเมาส์ที่ใช้แอลอีดีหรือเลเซอร์เป็นแหล่งกำเนิดแสง) โดยตัวตรวจจับจะส่งสัญญาณไปที่คอมพิวเตอร์เพื่อแสดงผลของตัวชี้บนหน้าจอคอมพิวเตอร์</a:t>
            </a:r>
          </a:p>
          <a:p>
            <a:endParaRPr lang="th-TH" dirty="0"/>
          </a:p>
        </p:txBody>
      </p:sp>
      <p:pic>
        <p:nvPicPr>
          <p:cNvPr id="4" name="รูปภาพ 3" descr="vufn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4714884"/>
            <a:ext cx="2262180" cy="15996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cs typeface="Cordia New" pitchFamily="34" charset="-34"/>
              </a:rPr>
              <a:t>กำเนิดเมาส์</a:t>
            </a:r>
            <a:endParaRPr lang="th-TH" dirty="0"/>
          </a:p>
        </p:txBody>
      </p:sp>
      <p:pic>
        <p:nvPicPr>
          <p:cNvPr id="4" name="ตัวยึดเนื้อหา 3" descr="first-mous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571612"/>
            <a:ext cx="3286500" cy="2357454"/>
          </a:xfrm>
        </p:spPr>
      </p:pic>
      <p:sp>
        <p:nvSpPr>
          <p:cNvPr id="5" name="สี่เหลี่ยมผืนผ้า 4"/>
          <p:cNvSpPr/>
          <p:nvPr/>
        </p:nvSpPr>
        <p:spPr>
          <a:xfrm>
            <a:off x="1000100" y="4500570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3200" dirty="0"/>
              <a:t>เมาส์ถูกประดิษฐ์ขึ้นในปี 1963 โดย</a:t>
            </a:r>
            <a:r>
              <a:rPr lang="th-TH" sz="3200" dirty="0" err="1"/>
              <a:t>ดักลัส</a:t>
            </a:r>
            <a:r>
              <a:rPr lang="th-TH" sz="3200" dirty="0"/>
              <a:t> เอง</a:t>
            </a:r>
            <a:r>
              <a:rPr lang="th-TH" sz="3200" dirty="0" err="1"/>
              <a:t>เกล</a:t>
            </a:r>
            <a:r>
              <a:rPr lang="th-TH" sz="3200" dirty="0" smtClean="0"/>
              <a:t>บาท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(</a:t>
            </a:r>
            <a:r>
              <a:rPr lang="en-US" sz="3200" dirty="0" smtClean="0"/>
              <a:t>Douglas </a:t>
            </a:r>
            <a:r>
              <a:rPr lang="en-US" sz="3200" dirty="0" err="1"/>
              <a:t>Engelbart</a:t>
            </a:r>
            <a:r>
              <a:rPr lang="en-US" sz="3200" dirty="0"/>
              <a:t>) </a:t>
            </a:r>
            <a:r>
              <a:rPr lang="th-TH" sz="3200" dirty="0"/>
              <a:t>ที่สถาบันวิจัยสแตนฟอร์ด </a:t>
            </a:r>
            <a:endParaRPr lang="th-TH" sz="32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(</a:t>
            </a:r>
            <a:r>
              <a:rPr lang="en-US" sz="3200" dirty="0" smtClean="0"/>
              <a:t>Stanford </a:t>
            </a:r>
            <a:r>
              <a:rPr lang="en-US" sz="3200" dirty="0"/>
              <a:t>Research </a:t>
            </a:r>
            <a:r>
              <a:rPr lang="en-US" sz="3200" dirty="0" smtClean="0"/>
              <a:t>Institute)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cs typeface="Cordia New" pitchFamily="34" charset="-34"/>
              </a:rPr>
              <a:t>การใช้งานของเมาส์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Single </a:t>
            </a:r>
            <a:r>
              <a:rPr lang="en-US" dirty="0" smtClean="0"/>
              <a:t>clicking</a:t>
            </a:r>
          </a:p>
          <a:p>
            <a:r>
              <a:rPr lang="en-US" dirty="0" smtClean="0"/>
              <a:t>Double-click</a:t>
            </a:r>
          </a:p>
          <a:p>
            <a:r>
              <a:rPr lang="en-US" dirty="0" smtClean="0"/>
              <a:t>Triple-click</a:t>
            </a:r>
          </a:p>
          <a:p>
            <a:r>
              <a:rPr lang="en-US" dirty="0" smtClean="0"/>
              <a:t>Chords</a:t>
            </a:r>
          </a:p>
          <a:p>
            <a:r>
              <a:rPr lang="en-US" dirty="0" smtClean="0"/>
              <a:t>Click-and-drag</a:t>
            </a:r>
          </a:p>
          <a:p>
            <a:r>
              <a:rPr lang="en-US" dirty="0" smtClean="0"/>
              <a:t>Right </a:t>
            </a:r>
            <a:r>
              <a:rPr lang="en-US" dirty="0"/>
              <a:t>Click</a:t>
            </a:r>
            <a:r>
              <a:rPr lang="en-US" sz="1600" dirty="0"/>
              <a:t/>
            </a:r>
            <a:br>
              <a:rPr lang="en-US" sz="1600" dirty="0"/>
            </a:br>
            <a:endParaRPr lang="th-TH" sz="1600" dirty="0"/>
          </a:p>
        </p:txBody>
      </p:sp>
      <p:pic>
        <p:nvPicPr>
          <p:cNvPr id="4" name="รูปภาพ 3" descr="spd_20100812155017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785926"/>
            <a:ext cx="3262302" cy="32623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cs typeface="Cordia New" pitchFamily="34" charset="-34"/>
              </a:rPr>
              <a:t>ประเภทของเมาส์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Mechanical mouse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1337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143248"/>
            <a:ext cx="2286016" cy="2239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รูปภาพ 6" descr="MouseInter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3286124"/>
            <a:ext cx="3165846" cy="19562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/>
              <a:t>Optical-Mechanical </a:t>
            </a:r>
            <a:r>
              <a:rPr lang="en-US" dirty="0" smtClean="0"/>
              <a:t>Mouse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3074" name="Picture 2" descr="1337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928934"/>
            <a:ext cx="2500330" cy="210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1337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43248"/>
            <a:ext cx="246971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3. Optical Mouse</a:t>
            </a:r>
            <a:endParaRPr lang="th-TH" dirty="0"/>
          </a:p>
        </p:txBody>
      </p:sp>
      <p:pic>
        <p:nvPicPr>
          <p:cNvPr id="4098" name="Picture 2" descr="1337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641238"/>
            <a:ext cx="2786082" cy="279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รูปภาพ 4" descr="inside-optical-mou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143248"/>
            <a:ext cx="2856412" cy="21428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4. Wireless mouse</a:t>
            </a:r>
            <a:endParaRPr lang="th-TH" dirty="0"/>
          </a:p>
        </p:txBody>
      </p:sp>
      <p:pic>
        <p:nvPicPr>
          <p:cNvPr id="4" name="รูปภาพ 3" descr="logitech-vx-nano-cordless-m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143248"/>
            <a:ext cx="2522528" cy="1785950"/>
          </a:xfrm>
          <a:prstGeom prst="rect">
            <a:avLst/>
          </a:prstGeom>
        </p:spPr>
      </p:pic>
      <p:pic>
        <p:nvPicPr>
          <p:cNvPr id="5122" name="Picture 2" descr="1337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000372"/>
            <a:ext cx="165998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238</Words>
  <Application>Microsoft Office PowerPoint</Application>
  <PresentationFormat>นำเสนอทางหน้าจอ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จุดที่สุด</vt:lpstr>
      <vt:lpstr>Mouse</vt:lpstr>
      <vt:lpstr>หัวข้อนำเสนอ</vt:lpstr>
      <vt:lpstr>เมาส์คืออะไร</vt:lpstr>
      <vt:lpstr>กำเนิดเมาส์</vt:lpstr>
      <vt:lpstr>การใช้งานของเมาส์</vt:lpstr>
      <vt:lpstr>ประเภทของเมาส์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การเชื่อมต่อ</vt:lpstr>
      <vt:lpstr>อนาคตของเมาส์</vt:lpstr>
      <vt:lpstr>ภาพนิ่ง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18</cp:revision>
  <dcterms:created xsi:type="dcterms:W3CDTF">2011-09-12T16:49:40Z</dcterms:created>
  <dcterms:modified xsi:type="dcterms:W3CDTF">2011-09-12T18:48:16Z</dcterms:modified>
</cp:coreProperties>
</file>