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52AF6-1317-44F8-90A4-90C60EAD9535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83BE2-3C2B-4AA1-9C58-1A40DBA03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58B9C-20AF-4512-A0A0-A88633C3E95C}" type="datetimeFigureOut">
              <a:rPr lang="en-US" smtClean="0"/>
              <a:pPr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CD14B-B134-4031-9DCB-6446ED19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1470025"/>
          </a:xfrm>
        </p:spPr>
        <p:txBody>
          <a:bodyPr/>
          <a:lstStyle/>
          <a:p>
            <a:r>
              <a:rPr lang="en-US" dirty="0" smtClean="0"/>
              <a:t>Practices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/>
          <a:lstStyle/>
          <a:p>
            <a:r>
              <a:rPr lang="en-US" dirty="0" err="1" smtClean="0"/>
              <a:t>Ashira</a:t>
            </a:r>
            <a:r>
              <a:rPr lang="en-US" dirty="0" smtClean="0"/>
              <a:t> </a:t>
            </a:r>
            <a:r>
              <a:rPr lang="en-US" dirty="0" err="1" smtClean="0"/>
              <a:t>Hiruntrakul</a:t>
            </a:r>
            <a:endParaRPr lang="en-US" dirty="0"/>
          </a:p>
        </p:txBody>
      </p:sp>
      <p:pic>
        <p:nvPicPr>
          <p:cNvPr id="11266" name="Picture 2" descr="http://www.seeksafely.org/wp-content/uploads/2014/01/best-practice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289516"/>
            <a:ext cx="4191000" cy="25684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r>
              <a:rPr lang="en-US" dirty="0" smtClean="0"/>
              <a:t>Neuromuscular effect: found EMG in muscle of imaging perform.</a:t>
            </a:r>
          </a:p>
          <a:p>
            <a:endParaRPr lang="en-US" dirty="0" smtClean="0"/>
          </a:p>
          <a:p>
            <a:r>
              <a:rPr lang="en-US" dirty="0" smtClean="0"/>
              <a:t>Cognitive effect:  1</a:t>
            </a:r>
            <a:r>
              <a:rPr lang="en-US" baseline="30000" dirty="0" smtClean="0"/>
              <a:t>st</a:t>
            </a:r>
            <a:r>
              <a:rPr lang="en-US" dirty="0" smtClean="0"/>
              <a:t> stage of learning, cognitive phase.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Imagery 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to image an action when requested to do.</a:t>
            </a:r>
          </a:p>
          <a:p>
            <a:r>
              <a:rPr lang="en-US" dirty="0" smtClean="0"/>
              <a:t>Individual difference.</a:t>
            </a:r>
            <a:endParaRPr lang="en-US" dirty="0"/>
          </a:p>
        </p:txBody>
      </p:sp>
      <p:pic>
        <p:nvPicPr>
          <p:cNvPr id="1026" name="Picture 2" descr="http://theperformanceroom.co.uk/wp-content/uploads/2013/10/148176013-310x2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886200"/>
            <a:ext cx="2952750" cy="2476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variability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variety of movement and context characteristics a person experience while practicing a skill.</a:t>
            </a:r>
          </a:p>
          <a:p>
            <a:r>
              <a:rPr lang="en-US" dirty="0" smtClean="0"/>
              <a:t>Varying practice contexts</a:t>
            </a:r>
          </a:p>
          <a:p>
            <a:pPr lvl="1"/>
            <a:r>
              <a:rPr lang="en-US" dirty="0" smtClean="0"/>
              <a:t>Regulatory conditions</a:t>
            </a:r>
          </a:p>
          <a:p>
            <a:pPr lvl="1"/>
            <a:r>
              <a:rPr lang="en-US" dirty="0" smtClean="0"/>
              <a:t>Non-regulatory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Massed practice: rest between practice sessions is very </a:t>
            </a:r>
            <a:r>
              <a:rPr lang="en-US" dirty="0" smtClean="0">
                <a:solidFill>
                  <a:srgbClr val="FF0000"/>
                </a:solidFill>
              </a:rPr>
              <a:t>short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Distributed practice: rest between practice sessions is </a:t>
            </a:r>
            <a:r>
              <a:rPr lang="en-US" dirty="0" smtClean="0">
                <a:solidFill>
                  <a:srgbClr val="FF0000"/>
                </a:solidFill>
              </a:rPr>
              <a:t>long </a:t>
            </a:r>
          </a:p>
        </p:txBody>
      </p:sp>
      <p:pic>
        <p:nvPicPr>
          <p:cNvPr id="9220" name="Picture 4" descr="http://2012books.lardbucket.org/books/beginning-psychology/section_12/3ff7c088b2d03e4da5b354474035db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500688"/>
            <a:ext cx="5638800" cy="2357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of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Overlearning : practice that continues beyond the amount needed to achieve a certain performance criterion.</a:t>
            </a:r>
          </a:p>
          <a:p>
            <a:r>
              <a:rPr lang="en-US" dirty="0" smtClean="0"/>
              <a:t>Diminishing return: point that decrease of performance.</a:t>
            </a:r>
          </a:p>
          <a:p>
            <a:pPr lvl="1"/>
            <a:r>
              <a:rPr lang="en-US" dirty="0" smtClean="0"/>
              <a:t>Learning procedural skill</a:t>
            </a:r>
          </a:p>
          <a:p>
            <a:pPr lvl="1"/>
            <a:r>
              <a:rPr lang="en-US" dirty="0" smtClean="0"/>
              <a:t>Learning dynamic balance skill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8194" name="Picture 2" descr="http://www.creativitypost.com/images/made/images/uploads/education/Passion_Rules_Reason_by_Dragon_Kiss1_610_300_s_c1_center_cen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4875967"/>
            <a:ext cx="2590800" cy="1982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and part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Whole practice: use in low complexity +high organization.</a:t>
            </a:r>
          </a:p>
          <a:p>
            <a:r>
              <a:rPr lang="en-US" dirty="0" smtClean="0"/>
              <a:t>Part practice: use in high complexity +low organization.</a:t>
            </a:r>
          </a:p>
          <a:p>
            <a:pPr lvl="1"/>
            <a:r>
              <a:rPr lang="en-US" dirty="0" smtClean="0"/>
              <a:t>Fractionization</a:t>
            </a:r>
          </a:p>
          <a:p>
            <a:pPr lvl="1"/>
            <a:r>
              <a:rPr lang="en-US" dirty="0" smtClean="0"/>
              <a:t>Segmentation </a:t>
            </a:r>
          </a:p>
          <a:p>
            <a:pPr lvl="1"/>
            <a:r>
              <a:rPr lang="en-US" dirty="0" smtClean="0"/>
              <a:t>Simplification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Related to bimanual co-ordination skills that involves practicing each arm separately before performing with the arms together.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part method</a:t>
            </a:r>
          </a:p>
          <a:p>
            <a:r>
              <a:rPr lang="en-US" dirty="0" smtClean="0"/>
              <a:t>Learn to practice part, but provides for building of part toward performance of the whole skill.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Reducing task difficulty of specific parts or features of a skill.</a:t>
            </a:r>
          </a:p>
          <a:p>
            <a:pPr lvl="1"/>
            <a:r>
              <a:rPr lang="en-US" dirty="0" smtClean="0"/>
              <a:t>Reducing difficulty  of the objects.</a:t>
            </a:r>
          </a:p>
          <a:p>
            <a:pPr lvl="1"/>
            <a:r>
              <a:rPr lang="en-US" dirty="0" smtClean="0"/>
              <a:t>Reducing  the attention demands of the skill without changing the action goal.</a:t>
            </a:r>
          </a:p>
          <a:p>
            <a:pPr lvl="1"/>
            <a:r>
              <a:rPr lang="en-US" dirty="0" smtClean="0"/>
              <a:t>Providing auditory accompaniment (sound cues).</a:t>
            </a:r>
          </a:p>
          <a:p>
            <a:pPr lvl="1"/>
            <a:r>
              <a:rPr lang="en-US" dirty="0" smtClean="0"/>
              <a:t>Reducing the speed of complex skills.</a:t>
            </a:r>
            <a:endParaRPr lang="en-US" dirty="0"/>
          </a:p>
        </p:txBody>
      </p:sp>
      <p:pic>
        <p:nvPicPr>
          <p:cNvPr id="4098" name="Picture 2" descr="http://www.greatvoice.com/images/practice-1_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02673"/>
            <a:ext cx="1676400" cy="15553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cognitive rehearsal of the physical skill in the absence of overt physical movement </a:t>
            </a:r>
          </a:p>
          <a:p>
            <a:r>
              <a:rPr lang="en-US" dirty="0" smtClean="0"/>
              <a:t>Internal imagery: person imagines being </a:t>
            </a:r>
            <a:r>
              <a:rPr lang="en-US" dirty="0" smtClean="0">
                <a:solidFill>
                  <a:srgbClr val="FF0000"/>
                </a:solidFill>
              </a:rPr>
              <a:t>inside</a:t>
            </a:r>
            <a:r>
              <a:rPr lang="en-US" dirty="0" smtClean="0"/>
              <a:t> own body.</a:t>
            </a:r>
          </a:p>
          <a:p>
            <a:r>
              <a:rPr lang="en-US" dirty="0" smtClean="0"/>
              <a:t>External imagery: person imagines viewing performing a skill </a:t>
            </a:r>
            <a:r>
              <a:rPr lang="en-US" dirty="0" smtClean="0">
                <a:solidFill>
                  <a:srgbClr val="FF0000"/>
                </a:solidFill>
              </a:rPr>
              <a:t>from an observer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3074" name="Picture 2" descr="http://www.frontiersin.org/files/Articles/74225/fnhum-08-00280-HTML/image_m/fnhum-08-00280-g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817179"/>
            <a:ext cx="3562350" cy="2040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276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Practices</vt:lpstr>
      <vt:lpstr>Practice variability</vt:lpstr>
      <vt:lpstr>Practice Distribution</vt:lpstr>
      <vt:lpstr>Amount of practice</vt:lpstr>
      <vt:lpstr>Whole and part practice</vt:lpstr>
      <vt:lpstr>Fractionization</vt:lpstr>
      <vt:lpstr>Segmentation</vt:lpstr>
      <vt:lpstr>Simplification </vt:lpstr>
      <vt:lpstr>Mental practice</vt:lpstr>
      <vt:lpstr>Slide 10</vt:lpstr>
      <vt:lpstr>Imagery Ability</vt:lpstr>
    </vt:vector>
  </TitlesOfParts>
  <Company>Khon Kaen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Coala</dc:creator>
  <cp:lastModifiedBy>Coala</cp:lastModifiedBy>
  <cp:revision>24</cp:revision>
  <dcterms:created xsi:type="dcterms:W3CDTF">2013-06-23T03:24:52Z</dcterms:created>
  <dcterms:modified xsi:type="dcterms:W3CDTF">2014-09-14T01:44:01Z</dcterms:modified>
</cp:coreProperties>
</file>