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4479"/>
        </a:fontRef>
        <a:srgbClr val="00447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EEE"/>
          </a:solidFill>
        </a:fill>
      </a:tcStyle>
    </a:wholeTbl>
    <a:band2H>
      <a:tcTxStyle/>
      <a:tcStyle>
        <a:tcBdr/>
        <a:fill>
          <a:solidFill>
            <a:srgbClr val="EBF7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8AA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8AA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A8AA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90"/>
  </p:normalViewPr>
  <p:slideViewPr>
    <p:cSldViewPr snapToGrid="0" snapToObjects="1">
      <p:cViewPr varScale="1">
        <p:scale>
          <a:sx n="64" d="100"/>
          <a:sy n="64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gradFill flip="none" rotWithShape="1">
          <a:gsLst>
            <a:gs pos="0">
              <a:srgbClr val="212121"/>
            </a:gs>
            <a:gs pos="100000">
              <a:srgbClr val="002B6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7200" b="1">
                <a:solidFill>
                  <a:srgbClr val="F5EC00"/>
                </a:solidFill>
                <a:effectLst>
                  <a:outerShdw blurRad="63500" dist="25400" dir="2700000" rotWithShape="0">
                    <a:srgbClr val="4D4D4D">
                      <a:alpha val="75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6959600" y="18288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959600" y="1828800"/>
            <a:ext cx="4572000" cy="6096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277100" y="2895600"/>
            <a:ext cx="4102100" cy="5461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2 Content and Text"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ผศ.พญ.เสมอเดือน คามวัลย์, PMR"/>
          <p:cNvSpPr txBox="1"/>
          <p:nvPr/>
        </p:nvSpPr>
        <p:spPr>
          <a:xfrm>
            <a:off x="0" y="9387445"/>
            <a:ext cx="4140200" cy="3661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algn="ctr" defTabSz="1295400">
              <a:buClr>
                <a:srgbClr val="A7A7A7"/>
              </a:buClr>
              <a:defRPr sz="1800"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Angsana New"/>
                <a:ea typeface="Angsana New"/>
                <a:cs typeface="Angsana New"/>
                <a:sym typeface="Angsana New"/>
              </a:rPr>
              <a:t>ผศ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พญ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เสมอเดือน คามวัลย์</a:t>
            </a:r>
            <a:r>
              <a:t>, PMR</a:t>
            </a:r>
          </a:p>
        </p:txBody>
      </p:sp>
      <p:sp>
        <p:nvSpPr>
          <p:cNvPr id="136" name="Click to edit Master text styles"/>
          <p:cNvSpPr txBox="1">
            <a:spLocks noGrp="1"/>
          </p:cNvSpPr>
          <p:nvPr>
            <p:ph type="body" sz="quarter" idx="13"/>
          </p:nvPr>
        </p:nvSpPr>
        <p:spPr>
          <a:xfrm>
            <a:off x="647700" y="5854700"/>
            <a:ext cx="5740400" cy="28194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1295400">
              <a:spcBef>
                <a:spcPts val="1000"/>
              </a:spcBef>
              <a:buClr>
                <a:srgbClr val="00D5FF"/>
              </a:buClr>
              <a:buSzPct val="65000"/>
              <a:buChar char=""/>
              <a:defRPr sz="4400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 b="1"/>
            </a:pPr>
            <a:r>
              <a:rPr b="0"/>
              <a:t>Click to edit Master text styles</a:t>
            </a:r>
          </a:p>
        </p:txBody>
      </p:sp>
      <p:sp>
        <p:nvSpPr>
          <p:cNvPr id="137" name="Click to edit Master text styles"/>
          <p:cNvSpPr txBox="1">
            <a:spLocks noGrp="1"/>
          </p:cNvSpPr>
          <p:nvPr>
            <p:ph type="body" sz="half" idx="14"/>
          </p:nvPr>
        </p:nvSpPr>
        <p:spPr>
          <a:xfrm>
            <a:off x="6616700" y="2819400"/>
            <a:ext cx="5740400" cy="58547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1295400">
              <a:spcBef>
                <a:spcPts val="1000"/>
              </a:spcBef>
              <a:buClr>
                <a:srgbClr val="00D5FF"/>
              </a:buClr>
              <a:buSzPct val="65000"/>
              <a:buChar char=""/>
              <a:defRPr sz="4400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 b="1"/>
            </a:pPr>
            <a:r>
              <a:rPr b="0"/>
              <a:t>Click to edit Master text styles</a:t>
            </a:r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47700" y="215900"/>
            <a:ext cx="11709400" cy="2603500"/>
          </a:xfrm>
          <a:prstGeom prst="rect">
            <a:avLst/>
          </a:prstGeom>
        </p:spPr>
        <p:txBody>
          <a:bodyPr lIns="38100" tIns="38100" rIns="38100" bIns="38100"/>
          <a:lstStyle>
            <a:lvl1pPr defTabSz="1295400">
              <a:defRPr sz="6200" b="1">
                <a:solidFill>
                  <a:srgbClr val="021EA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021EAA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819400"/>
            <a:ext cx="5740400" cy="52578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1295400">
              <a:spcBef>
                <a:spcPts val="1000"/>
              </a:spcBef>
              <a:buClr>
                <a:srgbClr val="00D5FF"/>
              </a:buClr>
              <a:buSzPct val="65000"/>
              <a:buChar char=""/>
              <a:defRPr sz="4400" b="1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  <a:lvl2pPr marL="742950" indent="-285750" defTabSz="1295400">
              <a:spcBef>
                <a:spcPts val="900"/>
              </a:spcBef>
              <a:buClr>
                <a:srgbClr val="FFD300"/>
              </a:buClr>
              <a:buSzPct val="65000"/>
              <a:buChar char=""/>
              <a:defRPr sz="3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2pPr>
            <a:lvl3pPr marL="1143000" indent="-228600" defTabSz="1295400">
              <a:spcBef>
                <a:spcPts val="800"/>
              </a:spcBef>
              <a:buClr>
                <a:srgbClr val="00D5FF"/>
              </a:buClr>
              <a:buSzPct val="65000"/>
              <a:buChar char=""/>
              <a:defRPr sz="34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3pPr>
            <a:lvl4pPr marL="1600200" indent="-228600" defTabSz="1295400">
              <a:spcBef>
                <a:spcPts val="600"/>
              </a:spcBef>
              <a:buClr>
                <a:srgbClr val="FFD300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4pPr>
            <a:lvl5pPr marL="2057400" indent="-228600" defTabSz="1295400">
              <a:spcBef>
                <a:spcPts val="600"/>
              </a:spcBef>
              <a:buClr>
                <a:srgbClr val="00D5FF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53253" y="9333230"/>
            <a:ext cx="343174" cy="33542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algn="r" defTabSz="1295400">
              <a:defRPr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ผศ.พญ.เสมอเดือน คามวัลย์, PMR"/>
          <p:cNvSpPr txBox="1"/>
          <p:nvPr/>
        </p:nvSpPr>
        <p:spPr>
          <a:xfrm>
            <a:off x="0" y="9387445"/>
            <a:ext cx="4140200" cy="3661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algn="ctr" defTabSz="1295400">
              <a:buClr>
                <a:srgbClr val="A7A7A7"/>
              </a:buClr>
              <a:defRPr sz="1800"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Angsana New"/>
                <a:ea typeface="Angsana New"/>
                <a:cs typeface="Angsana New"/>
                <a:sym typeface="Angsana New"/>
              </a:rPr>
              <a:t>ผศ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พญ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เสมอเดือน คามวัลย์</a:t>
            </a:r>
            <a:r>
              <a:t>, PMR</a:t>
            </a:r>
          </a:p>
        </p:txBody>
      </p:sp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47700" y="215900"/>
            <a:ext cx="11709400" cy="2603500"/>
          </a:xfrm>
          <a:prstGeom prst="rect">
            <a:avLst/>
          </a:prstGeom>
        </p:spPr>
        <p:txBody>
          <a:bodyPr lIns="38100" tIns="38100" rIns="38100" bIns="38100"/>
          <a:lstStyle>
            <a:lvl1pPr defTabSz="1295400">
              <a:defRPr sz="6200" b="1">
                <a:solidFill>
                  <a:srgbClr val="021EA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021EAA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2819400"/>
            <a:ext cx="11709400" cy="69342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1295400">
              <a:spcBef>
                <a:spcPts val="1000"/>
              </a:spcBef>
              <a:buClr>
                <a:srgbClr val="00D5FF"/>
              </a:buClr>
              <a:buSzPct val="65000"/>
              <a:buChar char=""/>
              <a:defRPr sz="4400" b="1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  <a:lvl2pPr marL="742950" indent="-285750" defTabSz="1295400">
              <a:spcBef>
                <a:spcPts val="900"/>
              </a:spcBef>
              <a:buClr>
                <a:srgbClr val="FFD300"/>
              </a:buClr>
              <a:buSzPct val="65000"/>
              <a:buChar char=""/>
              <a:defRPr sz="3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2pPr>
            <a:lvl3pPr marL="1143000" indent="-228600" defTabSz="1295400">
              <a:spcBef>
                <a:spcPts val="800"/>
              </a:spcBef>
              <a:buClr>
                <a:srgbClr val="00D5FF"/>
              </a:buClr>
              <a:buSzPct val="65000"/>
              <a:buChar char=""/>
              <a:defRPr sz="34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3pPr>
            <a:lvl4pPr marL="1600200" indent="-228600" defTabSz="1295400">
              <a:spcBef>
                <a:spcPts val="600"/>
              </a:spcBef>
              <a:buClr>
                <a:srgbClr val="FFD300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4pPr>
            <a:lvl5pPr marL="2057400" indent="-228600" defTabSz="1295400">
              <a:spcBef>
                <a:spcPts val="600"/>
              </a:spcBef>
              <a:buClr>
                <a:srgbClr val="00D5FF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53253" y="9333230"/>
            <a:ext cx="343174" cy="33542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algn="r" defTabSz="1295400">
              <a:defRPr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ผศ.พญ.เสมอเดือน คามวัลย์, PMR"/>
          <p:cNvSpPr txBox="1"/>
          <p:nvPr/>
        </p:nvSpPr>
        <p:spPr>
          <a:xfrm>
            <a:off x="0" y="9387445"/>
            <a:ext cx="4140200" cy="3661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algn="ctr" defTabSz="1295400">
              <a:buClr>
                <a:srgbClr val="A7A7A7"/>
              </a:buClr>
              <a:defRPr sz="1800"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Angsana New"/>
                <a:ea typeface="Angsana New"/>
                <a:cs typeface="Angsana New"/>
                <a:sym typeface="Angsana New"/>
              </a:rPr>
              <a:t>ผศ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พญ</a:t>
            </a:r>
            <a:r>
              <a:t>.</a:t>
            </a:r>
            <a:r>
              <a:rPr>
                <a:latin typeface="Angsana New"/>
                <a:ea typeface="Angsana New"/>
                <a:cs typeface="Angsana New"/>
                <a:sym typeface="Angsana New"/>
              </a:rPr>
              <a:t>เสมอเดือน คามวัลย์</a:t>
            </a:r>
            <a:r>
              <a:t>, PMR</a:t>
            </a:r>
          </a:p>
        </p:txBody>
      </p:sp>
      <p:sp>
        <p:nvSpPr>
          <p:cNvPr id="158" name="Click to edit Master text styles"/>
          <p:cNvSpPr txBox="1">
            <a:spLocks noGrp="1"/>
          </p:cNvSpPr>
          <p:nvPr>
            <p:ph type="body" sz="half" idx="13"/>
          </p:nvPr>
        </p:nvSpPr>
        <p:spPr>
          <a:xfrm>
            <a:off x="6616700" y="2819400"/>
            <a:ext cx="5740400" cy="58547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899" indent="-342899" defTabSz="1295400">
              <a:spcBef>
                <a:spcPts val="900"/>
              </a:spcBef>
              <a:buClr>
                <a:srgbClr val="00D5FF"/>
              </a:buClr>
              <a:buSzPct val="65000"/>
              <a:buChar char=""/>
              <a:defRPr sz="3800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>
              <a:defRPr b="1"/>
            </a:pPr>
            <a:r>
              <a:rPr b="0"/>
              <a:t>Click to edit Master text styles</a:t>
            </a:r>
          </a:p>
        </p:txBody>
      </p:sp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647700" y="215900"/>
            <a:ext cx="11709400" cy="2603500"/>
          </a:xfrm>
          <a:prstGeom prst="rect">
            <a:avLst/>
          </a:prstGeom>
        </p:spPr>
        <p:txBody>
          <a:bodyPr lIns="38100" tIns="38100" rIns="38100" bIns="38100"/>
          <a:lstStyle>
            <a:lvl1pPr defTabSz="1295400">
              <a:defRPr sz="6200" b="1">
                <a:solidFill>
                  <a:srgbClr val="021EA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021EAA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7700" y="2819400"/>
            <a:ext cx="5740400" cy="6934200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42900" indent="-342900" defTabSz="1295400">
              <a:spcBef>
                <a:spcPts val="1000"/>
              </a:spcBef>
              <a:buClr>
                <a:srgbClr val="00D5FF"/>
              </a:buClr>
              <a:buSzPct val="65000"/>
              <a:buChar char=""/>
              <a:defRPr sz="4400" b="1">
                <a:solidFill>
                  <a:srgbClr val="4353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4353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  <a:lvl2pPr marL="742950" indent="-285750" defTabSz="1295400">
              <a:spcBef>
                <a:spcPts val="900"/>
              </a:spcBef>
              <a:buClr>
                <a:srgbClr val="FFD300"/>
              </a:buClr>
              <a:buSzPct val="65000"/>
              <a:buChar char=""/>
              <a:defRPr sz="3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2pPr>
            <a:lvl3pPr marL="1143000" indent="-228600" defTabSz="1295400">
              <a:spcBef>
                <a:spcPts val="800"/>
              </a:spcBef>
              <a:buClr>
                <a:srgbClr val="00D5FF"/>
              </a:buClr>
              <a:buSzPct val="65000"/>
              <a:buChar char=""/>
              <a:defRPr sz="34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3pPr>
            <a:lvl4pPr marL="1600200" indent="-228600" defTabSz="1295400">
              <a:spcBef>
                <a:spcPts val="600"/>
              </a:spcBef>
              <a:buClr>
                <a:srgbClr val="FFD300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4pPr>
            <a:lvl5pPr marL="2057400" indent="-228600" defTabSz="1295400">
              <a:spcBef>
                <a:spcPts val="600"/>
              </a:spcBef>
              <a:buClr>
                <a:srgbClr val="00D5FF"/>
              </a:buClr>
              <a:buSzPct val="65000"/>
              <a:buChar char=""/>
              <a:defRPr sz="2800" b="1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53253" y="9333230"/>
            <a:ext cx="343174" cy="335422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algn="r" defTabSz="1295400">
              <a:defRPr>
                <a:solidFill>
                  <a:srgbClr val="A7A7A7"/>
                </a:solidFill>
                <a:uFill>
                  <a:solidFill>
                    <a:srgbClr val="A7A7A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121212"/>
            </a:gs>
            <a:gs pos="100000">
              <a:srgbClr val="002B6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939800" y="-1651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6400" b="1">
                <a:solidFill>
                  <a:srgbClr val="F8FB40"/>
                </a:solidFill>
                <a:effectLst>
                  <a:outerShdw blurRad="63500" dist="25400" dir="2700000" rotWithShape="0">
                    <a:srgbClr val="4D4D4D"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57300" y="2222500"/>
            <a:ext cx="11226800" cy="57912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200"/>
              </a:spcBef>
              <a:buClr>
                <a:srgbClr val="A2EEFF"/>
              </a:buClr>
              <a:buSzPct val="90000"/>
              <a:defRPr sz="4400" b="1">
                <a:effectLst>
                  <a:outerShdw blurRad="12700" dist="254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Tahoma"/>
              </a:defRPr>
            </a:lvl1pPr>
            <a:lvl2pPr>
              <a:spcBef>
                <a:spcPts val="2400"/>
              </a:spcBef>
              <a:buSzPct val="90000"/>
              <a:defRPr sz="3600" b="1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400"/>
              </a:spcBef>
              <a:buSzPct val="80000"/>
              <a:defRPr sz="3400" b="1"/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36500" y="9309100"/>
            <a:ext cx="3429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54400" y="2222500"/>
            <a:ext cx="6096000" cy="4572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54400" y="2222500"/>
            <a:ext cx="6096000" cy="4572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SK PAIN…"/>
          <p:cNvSpPr txBox="1">
            <a:spLocks noGrp="1"/>
          </p:cNvSpPr>
          <p:nvPr>
            <p:ph type="ctrTitle"/>
          </p:nvPr>
        </p:nvSpPr>
        <p:spPr>
          <a:xfrm>
            <a:off x="400050" y="1358900"/>
            <a:ext cx="12204700" cy="3860800"/>
          </a:xfrm>
          <a:prstGeom prst="rect">
            <a:avLst/>
          </a:prstGeom>
        </p:spPr>
        <p:txBody>
          <a:bodyPr/>
          <a:lstStyle/>
          <a:p>
            <a:pPr marL="45861" marR="45861" defTabSz="1016000">
              <a:lnSpc>
                <a:spcPts val="13400"/>
              </a:lnSpc>
              <a:defRPr sz="7000"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+mj-lt"/>
                <a:ea typeface="+mj-ea"/>
                <a:cs typeface="+mj-cs"/>
                <a:sym typeface="Bookman Old Style"/>
              </a:defRPr>
            </a:pPr>
            <a:r>
              <a:rPr dirty="0"/>
              <a:t>MSK PAIN</a:t>
            </a:r>
          </a:p>
          <a:p>
            <a:pPr marL="45861" marR="45861" defTabSz="1016000">
              <a:lnSpc>
                <a:spcPts val="13400"/>
              </a:lnSpc>
              <a:defRPr sz="7000"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+mj-lt"/>
                <a:ea typeface="+mj-ea"/>
                <a:cs typeface="+mj-cs"/>
                <a:sym typeface="Bookman Old Style"/>
              </a:defRPr>
            </a:pPr>
            <a:endParaRPr dirty="0"/>
          </a:p>
          <a:p>
            <a:pPr marL="45861" marR="45861" defTabSz="1016000">
              <a:lnSpc>
                <a:spcPts val="13400"/>
              </a:lnSpc>
              <a:defRPr sz="7000"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5EC00"/>
                  </a:solidFill>
                </a:uFill>
                <a:latin typeface="+mj-lt"/>
                <a:ea typeface="+mj-ea"/>
                <a:cs typeface="+mj-cs"/>
                <a:sym typeface="Bookman Old Style"/>
              </a:defRPr>
            </a:pPr>
            <a:r>
              <a:rPr dirty="0"/>
              <a:t>Neck, Arm, LBP, Leg</a:t>
            </a:r>
          </a:p>
        </p:txBody>
      </p:sp>
      <p:sp>
        <p:nvSpPr>
          <p:cNvPr id="171" name="เสมอเดือน คามวัลย์ MD.…"/>
          <p:cNvSpPr txBox="1">
            <a:spLocks noGrp="1"/>
          </p:cNvSpPr>
          <p:nvPr>
            <p:ph type="subTitle" sz="quarter" idx="1"/>
          </p:nvPr>
        </p:nvSpPr>
        <p:spPr>
          <a:xfrm>
            <a:off x="8178800" y="8013700"/>
            <a:ext cx="5080000" cy="2184400"/>
          </a:xfrm>
          <a:prstGeom prst="rect">
            <a:avLst/>
          </a:prstGeom>
        </p:spPr>
        <p:txBody>
          <a:bodyPr/>
          <a:lstStyle/>
          <a:p>
            <a:pPr marL="45861" marR="45861" algn="l" defTabSz="1016000">
              <a:spcBef>
                <a:spcPts val="700"/>
              </a:spcBef>
              <a:buClr>
                <a:srgbClr val="9AF5EE"/>
              </a:buClr>
              <a:buFont typeface="Monotype Sorts"/>
              <a:defRPr sz="2200" b="0" i="1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r>
              <a:t>เสมอเดือน คามวัลย์ MD.</a:t>
            </a:r>
          </a:p>
          <a:p>
            <a:pPr marL="45861" marR="45861" algn="l" defTabSz="1016000">
              <a:spcBef>
                <a:spcPts val="700"/>
              </a:spcBef>
              <a:buClr>
                <a:srgbClr val="9AF5EE"/>
              </a:buClr>
              <a:buFont typeface="Monotype Sorts"/>
              <a:defRPr sz="2200" b="0" i="1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r>
              <a:t>Dept. of Rehabilitation</a:t>
            </a:r>
          </a:p>
          <a:p>
            <a:pPr marL="45861" marR="45861" algn="l" defTabSz="1016000">
              <a:spcBef>
                <a:spcPts val="700"/>
              </a:spcBef>
              <a:buClr>
                <a:srgbClr val="9AF5EE"/>
              </a:buClr>
              <a:buFont typeface="Monotype Sorts"/>
              <a:defRPr sz="2200" b="0" i="1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r>
              <a:t>Fact. of Medicine, KKU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FA1418-2008-DA46-947A-1D75BB10F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050" y="86995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co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Scope</a:t>
            </a:r>
          </a:p>
        </p:txBody>
      </p:sp>
      <p:sp>
        <p:nvSpPr>
          <p:cNvPr id="174" name="Anatomy…"/>
          <p:cNvSpPr txBox="1">
            <a:spLocks noGrp="1"/>
          </p:cNvSpPr>
          <p:nvPr>
            <p:ph type="body" sz="half" idx="1"/>
          </p:nvPr>
        </p:nvSpPr>
        <p:spPr>
          <a:xfrm>
            <a:off x="1397000" y="3009900"/>
            <a:ext cx="11277600" cy="4432300"/>
          </a:xfrm>
          <a:prstGeom prst="rect">
            <a:avLst/>
          </a:prstGeom>
        </p:spPr>
        <p:txBody>
          <a:bodyPr/>
          <a:lstStyle/>
          <a:p>
            <a:pPr marL="1460500" indent="-698500"/>
            <a:r>
              <a:rPr dirty="0"/>
              <a:t>Anatomy </a:t>
            </a:r>
          </a:p>
          <a:p>
            <a:pPr marL="1460500" indent="-698500"/>
            <a:r>
              <a:rPr dirty="0"/>
              <a:t>Clinical presentation </a:t>
            </a:r>
          </a:p>
          <a:p>
            <a:pPr marL="1460500" indent="-698500"/>
            <a:r>
              <a:rPr dirty="0"/>
              <a:t>Common caused of pain</a:t>
            </a:r>
          </a:p>
          <a:p>
            <a:pPr marL="1460500" indent="-698500"/>
            <a:r>
              <a:rPr dirty="0"/>
              <a:t>Management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D47F06-1761-4149-9479-A03411D80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00" y="868045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linical present in M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present in MSK </a:t>
            </a:r>
          </a:p>
        </p:txBody>
      </p:sp>
      <p:sp>
        <p:nvSpPr>
          <p:cNvPr id="178" name="Musculoskeletal…"/>
          <p:cNvSpPr txBox="1">
            <a:spLocks noGrp="1"/>
          </p:cNvSpPr>
          <p:nvPr>
            <p:ph type="body" idx="1"/>
          </p:nvPr>
        </p:nvSpPr>
        <p:spPr>
          <a:xfrm>
            <a:off x="810881" y="2222500"/>
            <a:ext cx="11927219" cy="7232452"/>
          </a:xfrm>
          <a:prstGeom prst="rect">
            <a:avLst/>
          </a:prstGeom>
        </p:spPr>
        <p:txBody>
          <a:bodyPr/>
          <a:lstStyle/>
          <a:p>
            <a:pPr marL="1460500" indent="-698500"/>
            <a:r>
              <a:t>Musculoskeletal</a:t>
            </a:r>
          </a:p>
          <a:p>
            <a:pPr marL="1811617" lvl="1" indent="-605117"/>
            <a:r>
              <a:t>ปวด  ตึง  ขัด dysfunction etc.</a:t>
            </a:r>
          </a:p>
          <a:p>
            <a:pPr marL="1460500" indent="-698500"/>
            <a:r>
              <a:t>Neuro</a:t>
            </a:r>
          </a:p>
          <a:p>
            <a:pPr marL="1811617" lvl="1" indent="-605117"/>
            <a:r>
              <a:t>Sensory : numbness , pain</a:t>
            </a:r>
          </a:p>
          <a:p>
            <a:pPr marL="1811617" lvl="1" indent="-605117"/>
            <a:r>
              <a:t>Motor : weakness, bladder- bowel</a:t>
            </a:r>
          </a:p>
          <a:p>
            <a:pPr marL="1460500" indent="-698500"/>
            <a:r>
              <a:t>Associate</a:t>
            </a:r>
          </a:p>
          <a:p>
            <a:pPr marL="1811617" lvl="1" indent="-605117"/>
            <a:r>
              <a:t>joint, skin, enthesitis, uveitis, constitutional symptom etc.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8C516F-7B1E-004D-A4FB-D8C5C6D73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665" y="858914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Body"/>
          <p:cNvSpPr txBox="1">
            <a:spLocks noGrp="1"/>
          </p:cNvSpPr>
          <p:nvPr>
            <p:ph type="body" idx="1"/>
          </p:nvPr>
        </p:nvSpPr>
        <p:spPr>
          <a:xfrm>
            <a:off x="1010763" y="2730500"/>
            <a:ext cx="11226801" cy="5791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93649" y="93091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84" name="Garfield 06.gif" descr="Garfield 06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469" y="2122445"/>
            <a:ext cx="6343693" cy="6438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Bookman Old Style"/>
        <a:ea typeface="Bookman Old Style"/>
        <a:cs typeface="Bookman Old Style"/>
      </a:majorFont>
      <a:minorFont>
        <a:latin typeface="Tahoma"/>
        <a:ea typeface="Tahoma"/>
        <a:cs typeface="Tahom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Bookman Old Style"/>
        <a:ea typeface="Bookman Old Style"/>
        <a:cs typeface="Bookman Old Style"/>
      </a:majorFont>
      <a:minorFont>
        <a:latin typeface="Tahoma"/>
        <a:ea typeface="Tahoma"/>
        <a:cs typeface="Tahom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73</Words>
  <Application>Microsoft Macintosh PowerPoint</Application>
  <PresentationFormat>Custom</PresentationFormat>
  <Paragraphs>22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Angsana New</vt:lpstr>
      <vt:lpstr>Arial</vt:lpstr>
      <vt:lpstr>Bookman Old Style</vt:lpstr>
      <vt:lpstr>Gill Sans</vt:lpstr>
      <vt:lpstr>Helvetica</vt:lpstr>
      <vt:lpstr>Lucida Grande</vt:lpstr>
      <vt:lpstr>Monotype Sorts</vt:lpstr>
      <vt:lpstr>Tahoma</vt:lpstr>
      <vt:lpstr>Times New Roman</vt:lpstr>
      <vt:lpstr>Gradient</vt:lpstr>
      <vt:lpstr>MSK PAIN  Neck, Arm, LBP, Leg</vt:lpstr>
      <vt:lpstr>Scope</vt:lpstr>
      <vt:lpstr>Clinical present in MSK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MSK PAIN  Neck, Arm, LBP, Leg</dc:title>
  <cp:lastModifiedBy>Microsoft Office User</cp:lastModifiedBy>
  <cp:revision>3</cp:revision>
  <dcterms:modified xsi:type="dcterms:W3CDTF">2020-04-01T23:19:16Z</dcterms:modified>
</cp:coreProperties>
</file>