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91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Origen de las palabras en espa</a:t>
            </a:r>
            <a:r>
              <a:rPr lang="es-ES" dirty="0"/>
              <a:t>ñ</a:t>
            </a:r>
            <a:r>
              <a:rPr lang="es-ES" dirty="0" smtClean="0"/>
              <a:t>ol</a:t>
            </a:r>
            <a:endParaRPr lang="es-E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9330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Las palabras extranjeras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4935728" cy="4351337"/>
          </a:xfrm>
        </p:spPr>
        <p:txBody>
          <a:bodyPr>
            <a:normAutofit/>
          </a:bodyPr>
          <a:lstStyle/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realidad</a:t>
            </a:r>
            <a:r>
              <a:rPr lang="en-US" dirty="0"/>
              <a:t> </a:t>
            </a:r>
            <a:r>
              <a:rPr lang="en-US" dirty="0" err="1" smtClean="0"/>
              <a:t>muchas</a:t>
            </a:r>
            <a:r>
              <a:rPr lang="en-US" dirty="0" smtClean="0"/>
              <a:t> de las palabras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no son solo de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. Las palabras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vienen</a:t>
            </a:r>
            <a:r>
              <a:rPr lang="en-US" dirty="0" smtClean="0"/>
              <a:t> de </a:t>
            </a:r>
            <a:r>
              <a:rPr lang="en-US" dirty="0" err="1" smtClean="0"/>
              <a:t>otras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mas </a:t>
            </a:r>
            <a:r>
              <a:rPr lang="en-US" dirty="0" err="1" smtClean="0"/>
              <a:t>viejas</a:t>
            </a:r>
            <a:r>
              <a:rPr lang="en-US" dirty="0" smtClean="0"/>
              <a:t> o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extranjeras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Podemos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en-US" dirty="0" smtClean="0"/>
              <a:t> las palabras </a:t>
            </a:r>
            <a:r>
              <a:rPr lang="en-US" dirty="0" err="1" smtClean="0"/>
              <a:t>extranjeras</a:t>
            </a:r>
            <a:r>
              <a:rPr lang="en-US" dirty="0" smtClean="0"/>
              <a:t> que </a:t>
            </a:r>
            <a:r>
              <a:rPr lang="en-US" dirty="0" err="1" smtClean="0"/>
              <a:t>usamos</a:t>
            </a:r>
            <a:r>
              <a:rPr lang="en-US" dirty="0" smtClean="0"/>
              <a:t> del ingles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 smtClean="0"/>
              <a:t>pop corn</a:t>
            </a:r>
            <a:r>
              <a:rPr lang="en-US" dirty="0" smtClean="0"/>
              <a:t>, </a:t>
            </a:r>
            <a:r>
              <a:rPr lang="en-US" dirty="0" err="1" smtClean="0"/>
              <a:t>Sabemos</a:t>
            </a:r>
            <a:r>
              <a:rPr lang="en-US" dirty="0" smtClean="0"/>
              <a:t> que </a:t>
            </a:r>
            <a:r>
              <a:rPr lang="en-US" dirty="0" err="1" smtClean="0"/>
              <a:t>esta</a:t>
            </a:r>
            <a:r>
              <a:rPr lang="en-US" dirty="0" smtClean="0"/>
              <a:t> son palabras </a:t>
            </a:r>
            <a:r>
              <a:rPr lang="en-US" dirty="0" err="1" smtClean="0"/>
              <a:t>inglesas</a:t>
            </a:r>
            <a:r>
              <a:rPr lang="en-US" dirty="0" smtClean="0"/>
              <a:t> </a:t>
            </a:r>
            <a:r>
              <a:rPr lang="en-US" dirty="0" err="1" smtClean="0"/>
              <a:t>pero</a:t>
            </a:r>
            <a:r>
              <a:rPr lang="en-US" dirty="0" smtClean="0"/>
              <a:t> las </a:t>
            </a:r>
            <a:r>
              <a:rPr lang="en-US" dirty="0" err="1" smtClean="0"/>
              <a:t>usamos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nuestra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</a:t>
            </a:r>
            <a:r>
              <a:rPr lang="en-US" dirty="0" err="1" smtClean="0"/>
              <a:t>tambien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Llama </a:t>
            </a:r>
            <a:r>
              <a:rPr lang="en-US" dirty="0" err="1" smtClean="0"/>
              <a:t>prestamo</a:t>
            </a:r>
            <a:r>
              <a:rPr lang="en-US" dirty="0" smtClean="0"/>
              <a:t> (de </a:t>
            </a:r>
            <a:r>
              <a:rPr lang="en-US" dirty="0" err="1" smtClean="0"/>
              <a:t>prestar</a:t>
            </a:r>
            <a:r>
              <a:rPr lang="en-US" dirty="0" smtClean="0"/>
              <a:t> =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a </a:t>
            </a:r>
            <a:r>
              <a:rPr lang="en-US" dirty="0" err="1" smtClean="0"/>
              <a:t>alguien</a:t>
            </a:r>
            <a:r>
              <a:rPr lang="en-US" dirty="0" smtClean="0"/>
              <a:t> para que me lo </a:t>
            </a:r>
            <a:r>
              <a:rPr lang="en-US" dirty="0" err="1" smtClean="0"/>
              <a:t>devuelva</a:t>
            </a:r>
            <a:r>
              <a:rPr lang="en-US" dirty="0" smtClean="0"/>
              <a:t> ) a </a:t>
            </a:r>
            <a:r>
              <a:rPr lang="en-US" dirty="0" err="1" smtClean="0"/>
              <a:t>estas</a:t>
            </a:r>
            <a:r>
              <a:rPr lang="en-US" dirty="0" smtClean="0"/>
              <a:t> palabras que </a:t>
            </a:r>
            <a:r>
              <a:rPr lang="en-US" dirty="0" err="1" smtClean="0"/>
              <a:t>vienen</a:t>
            </a:r>
            <a:r>
              <a:rPr lang="en-US" dirty="0" smtClean="0"/>
              <a:t> de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extranjeras</a:t>
            </a:r>
            <a:r>
              <a:rPr lang="en-US" dirty="0" smtClean="0"/>
              <a:t>.  (Son el 9% de las palabras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)   </a:t>
            </a:r>
            <a:endParaRPr lang="es-E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851" y="1828800"/>
            <a:ext cx="3727824" cy="3426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69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¿De dónde vienen de las palabras en espa</a:t>
            </a:r>
            <a:r>
              <a:rPr lang="es-ES" dirty="0"/>
              <a:t>ñ</a:t>
            </a:r>
            <a:r>
              <a:rPr lang="es-ES" dirty="0" smtClean="0"/>
              <a:t>ol?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3984383" cy="4351337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La </a:t>
            </a:r>
            <a:r>
              <a:rPr lang="en-US" dirty="0" err="1" smtClean="0"/>
              <a:t>segunda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de la que </a:t>
            </a:r>
            <a:r>
              <a:rPr lang="en-US" dirty="0" err="1" smtClean="0"/>
              <a:t>vienen</a:t>
            </a:r>
            <a:r>
              <a:rPr lang="en-US" dirty="0" smtClean="0"/>
              <a:t> mas palabras </a:t>
            </a:r>
            <a:r>
              <a:rPr lang="en-US" dirty="0" err="1" smtClean="0"/>
              <a:t>es</a:t>
            </a:r>
            <a:r>
              <a:rPr lang="en-US" dirty="0" smtClean="0"/>
              <a:t> el </a:t>
            </a:r>
            <a:r>
              <a:rPr lang="en-US" dirty="0" err="1" smtClean="0"/>
              <a:t>griego</a:t>
            </a:r>
            <a:r>
              <a:rPr lang="en-US" dirty="0" smtClean="0"/>
              <a:t>. Un 10% de las palabras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espanol</a:t>
            </a:r>
            <a:r>
              <a:rPr lang="en-US" dirty="0" smtClean="0"/>
              <a:t> </a:t>
            </a:r>
            <a:r>
              <a:rPr lang="en-US" dirty="0" err="1" smtClean="0"/>
              <a:t>vienen</a:t>
            </a:r>
            <a:r>
              <a:rPr lang="en-US" dirty="0" smtClean="0"/>
              <a:t> del </a:t>
            </a:r>
            <a:r>
              <a:rPr lang="en-US" dirty="0" err="1" smtClean="0"/>
              <a:t>griego</a:t>
            </a:r>
            <a:r>
              <a:rPr lang="en-US" dirty="0" smtClean="0"/>
              <a:t>. Del </a:t>
            </a:r>
            <a:r>
              <a:rPr lang="en-US" dirty="0" err="1" smtClean="0"/>
              <a:t>griego</a:t>
            </a:r>
            <a:r>
              <a:rPr lang="en-US" dirty="0" smtClean="0"/>
              <a:t> </a:t>
            </a:r>
            <a:r>
              <a:rPr lang="en-US" dirty="0" err="1" smtClean="0"/>
              <a:t>vienen</a:t>
            </a:r>
            <a:r>
              <a:rPr lang="en-US" dirty="0" smtClean="0"/>
              <a:t> </a:t>
            </a:r>
            <a:r>
              <a:rPr lang="en-US" dirty="0" err="1" smtClean="0"/>
              <a:t>muchas</a:t>
            </a:r>
            <a:r>
              <a:rPr lang="en-US" dirty="0" smtClean="0"/>
              <a:t> palabras </a:t>
            </a:r>
            <a:r>
              <a:rPr lang="en-US" dirty="0" err="1" smtClean="0"/>
              <a:t>tecnicas</a:t>
            </a:r>
            <a:r>
              <a:rPr lang="en-US" dirty="0" smtClean="0"/>
              <a:t>.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,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nombres</a:t>
            </a:r>
            <a:r>
              <a:rPr lang="en-US" dirty="0" smtClean="0"/>
              <a:t> de las </a:t>
            </a:r>
            <a:r>
              <a:rPr lang="en-US" dirty="0" err="1" smtClean="0"/>
              <a:t>ciencias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</a:t>
            </a:r>
            <a:r>
              <a:rPr lang="en-US" i="1" dirty="0" err="1" smtClean="0"/>
              <a:t>Biologia</a:t>
            </a:r>
            <a:r>
              <a:rPr lang="en-US" i="1" dirty="0" smtClean="0"/>
              <a:t>, </a:t>
            </a:r>
            <a:r>
              <a:rPr lang="en-US" i="1" dirty="0" err="1" smtClean="0"/>
              <a:t>Economía</a:t>
            </a:r>
            <a:r>
              <a:rPr lang="en-US" i="1" dirty="0" smtClean="0"/>
              <a:t>, </a:t>
            </a:r>
            <a:r>
              <a:rPr lang="en-US" i="1" dirty="0" err="1" smtClean="0"/>
              <a:t>Matemáticas</a:t>
            </a:r>
            <a:r>
              <a:rPr lang="en-US" i="1" dirty="0" smtClean="0"/>
              <a:t>, o </a:t>
            </a:r>
            <a:r>
              <a:rPr lang="en-US" dirty="0"/>
              <a:t>p</a:t>
            </a:r>
            <a:r>
              <a:rPr lang="en-US" dirty="0" smtClean="0"/>
              <a:t>alabras </a:t>
            </a:r>
            <a:r>
              <a:rPr lang="en-US" dirty="0" err="1" smtClean="0"/>
              <a:t>relacionadas</a:t>
            </a:r>
            <a:r>
              <a:rPr lang="en-US" dirty="0" smtClean="0"/>
              <a:t> con la gram</a:t>
            </a:r>
            <a:r>
              <a:rPr lang="es-ES" dirty="0" smtClean="0"/>
              <a:t>á</a:t>
            </a:r>
            <a:r>
              <a:rPr lang="en-US" dirty="0" err="1" smtClean="0"/>
              <a:t>tica</a:t>
            </a:r>
            <a:r>
              <a:rPr lang="en-US" dirty="0" smtClean="0"/>
              <a:t>: </a:t>
            </a:r>
            <a:r>
              <a:rPr lang="en-US" dirty="0" err="1" smtClean="0"/>
              <a:t>Metáfora</a:t>
            </a:r>
            <a:r>
              <a:rPr lang="en-US" dirty="0" smtClean="0"/>
              <a:t>, </a:t>
            </a:r>
            <a:r>
              <a:rPr lang="en-US" dirty="0" err="1" smtClean="0"/>
              <a:t>Sintaxis</a:t>
            </a:r>
            <a:r>
              <a:rPr lang="en-US" dirty="0" smtClean="0"/>
              <a:t>.   </a:t>
            </a:r>
            <a:endParaRPr lang="es-E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534" y="1828800"/>
            <a:ext cx="3979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5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¿De dónde vienen de las palabras en espa</a:t>
            </a:r>
            <a:r>
              <a:rPr lang="es-ES" dirty="0"/>
              <a:t>ñ</a:t>
            </a:r>
            <a:r>
              <a:rPr lang="es-ES" dirty="0" smtClean="0"/>
              <a:t>ol?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3984383" cy="4351337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La tercera lengua de la que vienen más palabras es el árabe. Un 8% de las palabras españolas son de origen árabe. </a:t>
            </a:r>
            <a:r>
              <a:rPr lang="es-ES" dirty="0" err="1" smtClean="0"/>
              <a:t>Espana</a:t>
            </a:r>
            <a:r>
              <a:rPr lang="es-ES" dirty="0" smtClean="0"/>
              <a:t> fue </a:t>
            </a:r>
            <a:r>
              <a:rPr lang="es-ES" dirty="0"/>
              <a:t>musulmana </a:t>
            </a:r>
            <a:r>
              <a:rPr lang="es-ES" dirty="0" smtClean="0"/>
              <a:t>durante casi 800 anos (711 </a:t>
            </a:r>
            <a:r>
              <a:rPr lang="es-ES" dirty="0"/>
              <a:t>hasta </a:t>
            </a:r>
            <a:r>
              <a:rPr lang="es-ES" dirty="0" smtClean="0"/>
              <a:t>1492). Son muchas palabras relacionadas con la agricultura.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534" y="1828800"/>
            <a:ext cx="3979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02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¿De dónde vienen de las palabras en espa</a:t>
            </a:r>
            <a:r>
              <a:rPr lang="es-ES" dirty="0"/>
              <a:t>ñ</a:t>
            </a:r>
            <a:r>
              <a:rPr lang="es-ES" dirty="0" smtClean="0"/>
              <a:t>ol?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4557037" cy="4351337"/>
          </a:xfrm>
        </p:spPr>
        <p:txBody>
          <a:bodyPr>
            <a:normAutofit/>
          </a:bodyPr>
          <a:lstStyle/>
          <a:p>
            <a:r>
              <a:rPr lang="es-ES" dirty="0" smtClean="0"/>
              <a:t>Hay algunas palabras (el 3%) que vienen del gótico (de esta lengua viene lenguas como alemán, el inglés) </a:t>
            </a:r>
          </a:p>
          <a:p>
            <a:r>
              <a:rPr lang="es-ES" dirty="0" smtClean="0"/>
              <a:t>Palabras relacionadas con la guerra como </a:t>
            </a:r>
            <a:r>
              <a:rPr lang="es-ES" i="1" dirty="0" smtClean="0"/>
              <a:t>espía</a:t>
            </a:r>
            <a:r>
              <a:rPr lang="es-ES" dirty="0" smtClean="0"/>
              <a:t>, </a:t>
            </a:r>
            <a:r>
              <a:rPr lang="es-ES" i="1" dirty="0" smtClean="0"/>
              <a:t>banda, guerra.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534" y="1828800"/>
            <a:ext cx="3979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833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¿De dónde vienen de las palabras en España?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4557037" cy="4351337"/>
          </a:xfrm>
        </p:spPr>
        <p:txBody>
          <a:bodyPr>
            <a:normAutofit/>
          </a:bodyPr>
          <a:lstStyle/>
          <a:p>
            <a:r>
              <a:rPr lang="es-ES" dirty="0" smtClean="0"/>
              <a:t>Y hay otros préstamos más modernos de lenguas modernas como el francés el italiano o  el </a:t>
            </a:r>
            <a:r>
              <a:rPr lang="es-ES" dirty="0" err="1" smtClean="0"/>
              <a:t>ingl</a:t>
            </a:r>
            <a:r>
              <a:rPr lang="es-ES" dirty="0" err="1"/>
              <a:t>é</a:t>
            </a:r>
            <a:r>
              <a:rPr lang="en-US" dirty="0" smtClean="0"/>
              <a:t>s. </a:t>
            </a:r>
          </a:p>
          <a:p>
            <a:endParaRPr lang="en-US" i="1" dirty="0"/>
          </a:p>
          <a:p>
            <a:endParaRPr lang="es-ES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534" y="1828800"/>
            <a:ext cx="3979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91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¿Y en tu lengua? 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4557037" cy="4351337"/>
          </a:xfrm>
        </p:spPr>
        <p:txBody>
          <a:bodyPr>
            <a:normAutofit/>
          </a:bodyPr>
          <a:lstStyle/>
          <a:p>
            <a:r>
              <a:rPr lang="es-ES" dirty="0" smtClean="0"/>
              <a:t>Y hay otros préstamos más modernos de lenguas modernas como el francés el italiano o  el </a:t>
            </a:r>
            <a:r>
              <a:rPr lang="es-ES" dirty="0" err="1" smtClean="0"/>
              <a:t>ingl</a:t>
            </a:r>
            <a:r>
              <a:rPr lang="es-ES" dirty="0" err="1"/>
              <a:t>é</a:t>
            </a:r>
            <a:r>
              <a:rPr lang="en-US" dirty="0" smtClean="0"/>
              <a:t>s. </a:t>
            </a:r>
          </a:p>
          <a:p>
            <a:endParaRPr lang="en-US" dirty="0"/>
          </a:p>
          <a:p>
            <a:r>
              <a:rPr lang="en-US" dirty="0" smtClean="0"/>
              <a:t>¿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lengua</a:t>
            </a:r>
            <a:r>
              <a:rPr lang="en-US" dirty="0" smtClean="0"/>
              <a:t> hay </a:t>
            </a:r>
            <a:r>
              <a:rPr lang="en-US" dirty="0" err="1" smtClean="0"/>
              <a:t>préstamos</a:t>
            </a:r>
            <a:r>
              <a:rPr lang="en-US" dirty="0"/>
              <a:t>?</a:t>
            </a:r>
            <a:endParaRPr lang="en-US" dirty="0" smtClean="0"/>
          </a:p>
          <a:p>
            <a:endParaRPr lang="en-US" i="1" dirty="0"/>
          </a:p>
          <a:p>
            <a:endParaRPr lang="es-ES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534" y="1828800"/>
            <a:ext cx="3979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23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Algunas preguntas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0"/>
            <a:ext cx="4557037" cy="4351337"/>
          </a:xfrm>
        </p:spPr>
        <p:txBody>
          <a:bodyPr>
            <a:normAutofit/>
          </a:bodyPr>
          <a:lstStyle/>
          <a:p>
            <a:r>
              <a:rPr lang="en-US" dirty="0" err="1" smtClean="0"/>
              <a:t>Preguntas</a:t>
            </a:r>
            <a:r>
              <a:rPr lang="en-US" dirty="0" smtClean="0"/>
              <a:t>: </a:t>
            </a:r>
          </a:p>
          <a:p>
            <a:r>
              <a:rPr lang="es-ES" dirty="0"/>
              <a:t>¿</a:t>
            </a:r>
            <a:r>
              <a:rPr lang="en-US" dirty="0" smtClean="0"/>
              <a:t>De </a:t>
            </a:r>
            <a:r>
              <a:rPr lang="en-US" dirty="0" err="1" smtClean="0"/>
              <a:t>cuántas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vienen</a:t>
            </a:r>
            <a:r>
              <a:rPr lang="en-US" dirty="0" smtClean="0"/>
              <a:t> el 91% de las palabras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espanol</a:t>
            </a:r>
            <a:r>
              <a:rPr lang="en-US" dirty="0" smtClean="0"/>
              <a:t>?</a:t>
            </a:r>
          </a:p>
          <a:p>
            <a:r>
              <a:rPr lang="en-US" dirty="0" smtClean="0"/>
              <a:t>¿</a:t>
            </a:r>
            <a:r>
              <a:rPr lang="en-US" dirty="0" err="1" smtClean="0"/>
              <a:t>Cuál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la </a:t>
            </a:r>
            <a:r>
              <a:rPr lang="en-US" dirty="0" err="1" smtClean="0"/>
              <a:t>lengua</a:t>
            </a:r>
            <a:r>
              <a:rPr lang="en-US" dirty="0" smtClean="0"/>
              <a:t> de la que </a:t>
            </a:r>
            <a:r>
              <a:rPr lang="en-US" dirty="0" err="1" smtClean="0"/>
              <a:t>vienen</a:t>
            </a:r>
            <a:r>
              <a:rPr lang="en-US" dirty="0" smtClean="0"/>
              <a:t> </a:t>
            </a:r>
            <a:r>
              <a:rPr lang="en-US" dirty="0" err="1" smtClean="0"/>
              <a:t>más</a:t>
            </a:r>
            <a:r>
              <a:rPr lang="en-US" dirty="0" smtClean="0"/>
              <a:t> palabras?</a:t>
            </a:r>
          </a:p>
          <a:p>
            <a:r>
              <a:rPr lang="en-US" dirty="0" smtClean="0"/>
              <a:t>¿De 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lenguas</a:t>
            </a:r>
            <a:r>
              <a:rPr lang="en-US" dirty="0" smtClean="0"/>
              <a:t> </a:t>
            </a:r>
            <a:r>
              <a:rPr lang="en-US" dirty="0" err="1" smtClean="0"/>
              <a:t>modernas</a:t>
            </a:r>
            <a:r>
              <a:rPr lang="en-US" dirty="0" smtClean="0"/>
              <a:t> </a:t>
            </a:r>
            <a:r>
              <a:rPr lang="en-US" dirty="0" err="1" smtClean="0"/>
              <a:t>vienen</a:t>
            </a:r>
            <a:r>
              <a:rPr lang="en-US" dirty="0" smtClean="0"/>
              <a:t> palabras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espanol</a:t>
            </a:r>
            <a:r>
              <a:rPr lang="en-US" dirty="0" smtClean="0"/>
              <a:t>?</a:t>
            </a:r>
          </a:p>
          <a:p>
            <a:endParaRPr lang="en-US" i="1" dirty="0"/>
          </a:p>
          <a:p>
            <a:endParaRPr lang="es-ES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2534" y="1828800"/>
            <a:ext cx="3979025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20739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85</TotalTime>
  <Words>377</Words>
  <Application>Microsoft Office PowerPoint</Application>
  <PresentationFormat>Widescreen</PresentationFormat>
  <Paragraphs>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Schoolbook</vt:lpstr>
      <vt:lpstr>Wingdings 2</vt:lpstr>
      <vt:lpstr>View</vt:lpstr>
      <vt:lpstr>Origen de las palabras en español</vt:lpstr>
      <vt:lpstr>Las palabras extranjeras</vt:lpstr>
      <vt:lpstr>¿De dónde vienen de las palabras en español? </vt:lpstr>
      <vt:lpstr>¿De dónde vienen de las palabras en español? </vt:lpstr>
      <vt:lpstr>¿De dónde vienen de las palabras en español? </vt:lpstr>
      <vt:lpstr>¿De dónde vienen de las palabras en España? </vt:lpstr>
      <vt:lpstr>¿Y en tu lengua? </vt:lpstr>
      <vt:lpstr>Algunas preguntas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Origen de las palabras en espanol</dc:title>
  <dc:creator>HS</dc:creator>
  <cp:lastModifiedBy>HS</cp:lastModifiedBy>
  <cp:revision>6</cp:revision>
  <dcterms:created xsi:type="dcterms:W3CDTF">2020-08-10T01:49:59Z</dcterms:created>
  <dcterms:modified xsi:type="dcterms:W3CDTF">2020-08-10T03:15:52Z</dcterms:modified>
</cp:coreProperties>
</file>