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1" r:id="rId5"/>
    <p:sldId id="262" r:id="rId6"/>
    <p:sldId id="263" r:id="rId7"/>
    <p:sldId id="258" r:id="rId8"/>
    <p:sldId id="26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08" autoAdjust="0"/>
    <p:restoredTop sz="94660"/>
  </p:normalViewPr>
  <p:slideViewPr>
    <p:cSldViewPr snapToGrid="0">
      <p:cViewPr varScale="1">
        <p:scale>
          <a:sx n="76" d="100"/>
          <a:sy n="76" d="100"/>
        </p:scale>
        <p:origin x="68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8/2/2020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8/2/2020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8/2/2020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912" y="370219"/>
            <a:ext cx="8637073" cy="2541431"/>
          </a:xfrm>
        </p:spPr>
        <p:txBody>
          <a:bodyPr>
            <a:normAutofit fontScale="90000"/>
          </a:bodyPr>
          <a:lstStyle/>
          <a:p>
            <a:r>
              <a:rPr lang="es-ES" dirty="0" smtClean="0"/>
              <a:t>Texto de calentamiento: </a:t>
            </a:r>
            <a:br>
              <a:rPr lang="es-ES" dirty="0" smtClean="0"/>
            </a:br>
            <a:r>
              <a:rPr lang="es-ES" i="1" dirty="0" smtClean="0">
                <a:solidFill>
                  <a:schemeClr val="accent3">
                    <a:lumMod val="75000"/>
                  </a:schemeClr>
                </a:solidFill>
              </a:rPr>
              <a:t>Metas realistas. </a:t>
            </a:r>
            <a:endParaRPr lang="es-ES" i="1" dirty="0">
              <a:solidFill>
                <a:schemeClr val="accent3">
                  <a:lumMod val="75000"/>
                </a:schemeClr>
              </a:solidFill>
            </a:endParaRPr>
          </a:p>
        </p:txBody>
      </p:sp>
      <p:sp>
        <p:nvSpPr>
          <p:cNvPr id="3" name="Subtitle 2"/>
          <p:cNvSpPr>
            <a:spLocks noGrp="1"/>
          </p:cNvSpPr>
          <p:nvPr>
            <p:ph type="subTitle" idx="1"/>
          </p:nvPr>
        </p:nvSpPr>
        <p:spPr/>
        <p:txBody>
          <a:bodyPr/>
          <a:lstStyle/>
          <a:p>
            <a:r>
              <a:rPr lang="en-US" dirty="0" err="1" smtClean="0"/>
              <a:t>Metas</a:t>
            </a:r>
            <a:r>
              <a:rPr lang="en-US" dirty="0" smtClean="0"/>
              <a:t> y </a:t>
            </a:r>
            <a:r>
              <a:rPr lang="en-US" dirty="0" err="1" smtClean="0"/>
              <a:t>maneras</a:t>
            </a:r>
            <a:r>
              <a:rPr lang="en-US" dirty="0" smtClean="0"/>
              <a:t> de </a:t>
            </a:r>
            <a:r>
              <a:rPr lang="en-US" dirty="0" err="1" smtClean="0"/>
              <a:t>hablar</a:t>
            </a:r>
            <a:r>
              <a:rPr lang="en-US" dirty="0" smtClean="0"/>
              <a:t> de </a:t>
            </a:r>
            <a:r>
              <a:rPr lang="en-US" dirty="0" err="1" smtClean="0"/>
              <a:t>metas</a:t>
            </a:r>
            <a:endParaRPr lang="en-US" dirty="0"/>
          </a:p>
          <a:p>
            <a:r>
              <a:rPr lang="en-US" dirty="0" err="1" smtClean="0"/>
              <a:t>Vocabulario</a:t>
            </a:r>
            <a:r>
              <a:rPr lang="en-US" dirty="0" smtClean="0"/>
              <a:t> </a:t>
            </a:r>
            <a:r>
              <a:rPr lang="en-US" dirty="0" err="1" smtClean="0"/>
              <a:t>sobre</a:t>
            </a:r>
            <a:r>
              <a:rPr lang="en-US" dirty="0" smtClean="0"/>
              <a:t> la </a:t>
            </a:r>
            <a:r>
              <a:rPr lang="en-US" dirty="0" err="1" smtClean="0"/>
              <a:t>identidad</a:t>
            </a:r>
            <a:r>
              <a:rPr lang="en-US" dirty="0" smtClean="0"/>
              <a:t> personal y </a:t>
            </a:r>
            <a:r>
              <a:rPr lang="en-US" dirty="0" err="1" smtClean="0"/>
              <a:t>vocabulario</a:t>
            </a:r>
            <a:r>
              <a:rPr lang="en-US" dirty="0" smtClean="0"/>
              <a:t> general.  </a:t>
            </a:r>
            <a:endParaRPr lang="es-ES" dirty="0"/>
          </a:p>
        </p:txBody>
      </p:sp>
    </p:spTree>
    <p:extLst>
      <p:ext uri="{BB962C8B-B14F-4D97-AF65-F5344CB8AC3E}">
        <p14:creationId xmlns:p14="http://schemas.microsoft.com/office/powerpoint/2010/main" val="33483012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262186"/>
            <a:ext cx="9603275" cy="1049235"/>
          </a:xfrm>
        </p:spPr>
        <p:txBody>
          <a:bodyPr/>
          <a:lstStyle/>
          <a:p>
            <a:r>
              <a:rPr lang="en-US" dirty="0" smtClean="0"/>
              <a:t> </a:t>
            </a:r>
            <a:endParaRPr lang="es-ES" dirty="0"/>
          </a:p>
        </p:txBody>
      </p:sp>
      <p:sp>
        <p:nvSpPr>
          <p:cNvPr id="3" name="Content Placeholder 2"/>
          <p:cNvSpPr>
            <a:spLocks noGrp="1"/>
          </p:cNvSpPr>
          <p:nvPr>
            <p:ph idx="1"/>
          </p:nvPr>
        </p:nvSpPr>
        <p:spPr/>
        <p:txBody>
          <a:bodyPr/>
          <a:lstStyle/>
          <a:p>
            <a:endParaRPr lang="es-ES" dirty="0" smtClean="0"/>
          </a:p>
          <a:p>
            <a:r>
              <a:rPr lang="es-ES" dirty="0" smtClean="0"/>
              <a:t>Vamos a leer un texto sobre tener metas en la vida.</a:t>
            </a:r>
          </a:p>
          <a:p>
            <a:r>
              <a:rPr lang="es-ES" dirty="0" smtClean="0"/>
              <a:t>Iremos respondiendo a las preguntas. </a:t>
            </a:r>
          </a:p>
          <a:p>
            <a:r>
              <a:rPr lang="es-ES" dirty="0" smtClean="0"/>
              <a:t>(Después </a:t>
            </a:r>
            <a:r>
              <a:rPr lang="es-ES" dirty="0" err="1" smtClean="0"/>
              <a:t>tendr</a:t>
            </a:r>
            <a:r>
              <a:rPr lang="en-US" dirty="0" err="1" smtClean="0"/>
              <a:t>eis</a:t>
            </a:r>
            <a:r>
              <a:rPr lang="en-US" dirty="0" smtClean="0"/>
              <a:t> que responder a un quiz con las </a:t>
            </a:r>
            <a:r>
              <a:rPr lang="en-US" dirty="0" err="1" smtClean="0"/>
              <a:t>mismas</a:t>
            </a:r>
            <a:r>
              <a:rPr lang="en-US" dirty="0" smtClean="0"/>
              <a:t> </a:t>
            </a:r>
            <a:r>
              <a:rPr lang="en-US" dirty="0" err="1" smtClean="0"/>
              <a:t>preguntas</a:t>
            </a:r>
            <a:r>
              <a:rPr lang="en-US" dirty="0" smtClean="0"/>
              <a:t>)</a:t>
            </a:r>
          </a:p>
          <a:p>
            <a:r>
              <a:rPr lang="en-US" dirty="0" err="1" smtClean="0"/>
              <a:t>Mirad</a:t>
            </a:r>
            <a:r>
              <a:rPr lang="en-US" dirty="0" smtClean="0"/>
              <a:t> las </a:t>
            </a:r>
            <a:r>
              <a:rPr lang="en-US" dirty="0" err="1" smtClean="0"/>
              <a:t>diferentes</a:t>
            </a:r>
            <a:r>
              <a:rPr lang="en-US" dirty="0" smtClean="0"/>
              <a:t> </a:t>
            </a:r>
            <a:r>
              <a:rPr lang="en-US" dirty="0" err="1" smtClean="0"/>
              <a:t>maneras</a:t>
            </a:r>
            <a:r>
              <a:rPr lang="en-US" dirty="0" smtClean="0"/>
              <a:t> de </a:t>
            </a:r>
            <a:r>
              <a:rPr lang="en-US" dirty="0" err="1" smtClean="0"/>
              <a:t>expresar</a:t>
            </a:r>
            <a:r>
              <a:rPr lang="en-US" dirty="0" smtClean="0"/>
              <a:t> meta </a:t>
            </a:r>
            <a:endParaRPr lang="es-ES" dirty="0"/>
          </a:p>
        </p:txBody>
      </p:sp>
      <p:pic>
        <p:nvPicPr>
          <p:cNvPr id="4" name="Picture 3" descr="La salud y el deporte - mapa"/>
          <p:cNvPicPr/>
          <p:nvPr/>
        </p:nvPicPr>
        <p:blipFill>
          <a:blip r:embed="rId2">
            <a:extLst>
              <a:ext uri="{28A0092B-C50C-407E-A947-70E740481C1C}">
                <a14:useLocalDpi xmlns:a14="http://schemas.microsoft.com/office/drawing/2010/main" val="0"/>
              </a:ext>
            </a:extLst>
          </a:blip>
          <a:srcRect/>
          <a:stretch>
            <a:fillRect/>
          </a:stretch>
        </p:blipFill>
        <p:spPr bwMode="auto">
          <a:xfrm>
            <a:off x="8782259" y="-53093"/>
            <a:ext cx="2602523" cy="2068825"/>
          </a:xfrm>
          <a:prstGeom prst="rect">
            <a:avLst/>
          </a:prstGeom>
          <a:noFill/>
          <a:ln>
            <a:noFill/>
          </a:ln>
        </p:spPr>
      </p:pic>
    </p:spTree>
    <p:extLst>
      <p:ext uri="{BB962C8B-B14F-4D97-AF65-F5344CB8AC3E}">
        <p14:creationId xmlns:p14="http://schemas.microsoft.com/office/powerpoint/2010/main" val="1958049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804519"/>
            <a:ext cx="9603275" cy="579113"/>
          </a:xfrm>
        </p:spPr>
        <p:txBody>
          <a:bodyPr/>
          <a:lstStyle/>
          <a:p>
            <a:r>
              <a:rPr lang="en-US" dirty="0" err="1" smtClean="0"/>
              <a:t>Metas</a:t>
            </a:r>
            <a:r>
              <a:rPr lang="en-US" dirty="0" smtClean="0"/>
              <a:t> </a:t>
            </a:r>
            <a:r>
              <a:rPr lang="en-US" dirty="0" err="1" smtClean="0"/>
              <a:t>realistas</a:t>
            </a:r>
            <a:endParaRPr lang="es-ES" dirty="0"/>
          </a:p>
        </p:txBody>
      </p:sp>
      <p:sp>
        <p:nvSpPr>
          <p:cNvPr id="3" name="Content Placeholder 2"/>
          <p:cNvSpPr>
            <a:spLocks noGrp="1"/>
          </p:cNvSpPr>
          <p:nvPr>
            <p:ph idx="1"/>
          </p:nvPr>
        </p:nvSpPr>
        <p:spPr>
          <a:xfrm>
            <a:off x="1451579" y="1383632"/>
            <a:ext cx="9603275" cy="3450613"/>
          </a:xfrm>
        </p:spPr>
        <p:txBody>
          <a:bodyPr>
            <a:normAutofit lnSpcReduction="10000"/>
          </a:bodyPr>
          <a:lstStyle/>
          <a:p>
            <a:pPr marL="0" indent="0">
              <a:buNone/>
            </a:pPr>
            <a:endParaRPr lang="es-ES" dirty="0"/>
          </a:p>
          <a:p>
            <a:pPr marL="0" indent="0">
              <a:buNone/>
            </a:pPr>
            <a:r>
              <a:rPr lang="es-ES" dirty="0"/>
              <a:t>En la vida podemos ponernos muchas metas y es importante elegir bien que queremos hacer en la vida, porque no tenemos todo el tiempo del mundo, tenemos un tiempo limitado. </a:t>
            </a:r>
          </a:p>
          <a:p>
            <a:pPr marL="0" indent="0">
              <a:buNone/>
            </a:pPr>
            <a:r>
              <a:rPr lang="es-ES" dirty="0"/>
              <a:t>Algunas metas no son buenas porque son demasiado difíciles o porque no nos dan lo que buscamos. Por ejemplo, leer mil libros no es necesariamente una buena idea. Leer porque si, sin una razón, no sirve para nada. Si leemos, lo importante es aprender algo de la lectura. Otra meta arriesgada como ser astronauta puede ser mala idea. Es realmente muy difícil, podemos prepararnos muchos anos y al final quizá nunca iremos al espacio. </a:t>
            </a:r>
          </a:p>
          <a:p>
            <a:endParaRPr lang="es-ES" dirty="0"/>
          </a:p>
        </p:txBody>
      </p:sp>
      <p:sp>
        <p:nvSpPr>
          <p:cNvPr id="4" name="Content Placeholder 2"/>
          <p:cNvSpPr txBox="1">
            <a:spLocks/>
          </p:cNvSpPr>
          <p:nvPr/>
        </p:nvSpPr>
        <p:spPr>
          <a:xfrm>
            <a:off x="1451579" y="4985829"/>
            <a:ext cx="9603275" cy="1078087"/>
          </a:xfrm>
          <a:prstGeom prst="rect">
            <a:avLst/>
          </a:prstGeom>
        </p:spPr>
        <p:txBody>
          <a:bodyPr vert="horz" lIns="91440" tIns="45720" rIns="91440" bIns="45720" rtlCol="0" anchor="t">
            <a:normAutofit fontScale="77500" lnSpcReduction="200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es-ES" b="1" dirty="0"/>
              <a:t>c) ¿Qué significa ponerse metas?</a:t>
            </a:r>
            <a:endParaRPr lang="es-ES" dirty="0"/>
          </a:p>
          <a:p>
            <a:pPr marL="0" indent="0">
              <a:buNone/>
            </a:pPr>
            <a:r>
              <a:rPr lang="en-US" b="1" dirty="0" smtClean="0"/>
              <a:t>a) ¿</a:t>
            </a:r>
            <a:r>
              <a:rPr lang="en-US" b="1" dirty="0" err="1" smtClean="0"/>
              <a:t>Por</a:t>
            </a:r>
            <a:r>
              <a:rPr lang="en-US" b="1" dirty="0" smtClean="0"/>
              <a:t> </a:t>
            </a:r>
            <a:r>
              <a:rPr lang="en-US" b="1" dirty="0" err="1" smtClean="0"/>
              <a:t>qué</a:t>
            </a:r>
            <a:r>
              <a:rPr lang="en-US" b="1" dirty="0" smtClean="0"/>
              <a:t> </a:t>
            </a:r>
            <a:r>
              <a:rPr lang="en-US" b="1" dirty="0" err="1" smtClean="0"/>
              <a:t>es</a:t>
            </a:r>
            <a:r>
              <a:rPr lang="en-US" b="1" dirty="0" smtClean="0"/>
              <a:t> </a:t>
            </a:r>
            <a:r>
              <a:rPr lang="en-US" b="1" dirty="0" err="1" smtClean="0"/>
              <a:t>importante</a:t>
            </a:r>
            <a:r>
              <a:rPr lang="en-US" b="1" dirty="0" smtClean="0"/>
              <a:t> </a:t>
            </a:r>
            <a:r>
              <a:rPr lang="en-US" b="1" dirty="0" err="1" smtClean="0"/>
              <a:t>elegir</a:t>
            </a:r>
            <a:r>
              <a:rPr lang="en-US" b="1" dirty="0" smtClean="0"/>
              <a:t> </a:t>
            </a:r>
            <a:r>
              <a:rPr lang="en-US" b="1" dirty="0" err="1" smtClean="0"/>
              <a:t>bien</a:t>
            </a:r>
            <a:r>
              <a:rPr lang="en-US" b="1" dirty="0" smtClean="0"/>
              <a:t> las </a:t>
            </a:r>
            <a:r>
              <a:rPr lang="en-US" b="1" dirty="0" err="1" smtClean="0"/>
              <a:t>metas</a:t>
            </a:r>
            <a:r>
              <a:rPr lang="en-US" b="1" dirty="0" smtClean="0"/>
              <a:t>?</a:t>
            </a:r>
          </a:p>
          <a:p>
            <a:pPr marL="0" indent="0">
              <a:buNone/>
            </a:pPr>
            <a:r>
              <a:rPr lang="en-US" b="1" dirty="0" smtClean="0"/>
              <a:t>b) ¿</a:t>
            </a:r>
            <a:r>
              <a:rPr lang="en-US" b="1" dirty="0" err="1" smtClean="0"/>
              <a:t>Todas</a:t>
            </a:r>
            <a:r>
              <a:rPr lang="en-US" b="1" dirty="0" smtClean="0"/>
              <a:t> las </a:t>
            </a:r>
            <a:r>
              <a:rPr lang="en-US" b="1" dirty="0" err="1" smtClean="0"/>
              <a:t>metas</a:t>
            </a:r>
            <a:r>
              <a:rPr lang="en-US" b="1" dirty="0" smtClean="0"/>
              <a:t> son </a:t>
            </a:r>
            <a:r>
              <a:rPr lang="en-US" b="1" dirty="0" err="1" smtClean="0"/>
              <a:t>buenas</a:t>
            </a:r>
            <a:r>
              <a:rPr lang="en-US" b="1" dirty="0" smtClean="0"/>
              <a:t>? ¿</a:t>
            </a:r>
            <a:r>
              <a:rPr lang="en-US" b="1" dirty="0" err="1" smtClean="0"/>
              <a:t>Por</a:t>
            </a:r>
            <a:r>
              <a:rPr lang="en-US" b="1" dirty="0" smtClean="0"/>
              <a:t> </a:t>
            </a:r>
            <a:r>
              <a:rPr lang="en-US" b="1" dirty="0" err="1" smtClean="0"/>
              <a:t>qu</a:t>
            </a:r>
            <a:r>
              <a:rPr lang="es-ES" b="1" dirty="0" smtClean="0"/>
              <a:t>é?</a:t>
            </a:r>
          </a:p>
        </p:txBody>
      </p:sp>
    </p:spTree>
    <p:extLst>
      <p:ext uri="{BB962C8B-B14F-4D97-AF65-F5344CB8AC3E}">
        <p14:creationId xmlns:p14="http://schemas.microsoft.com/office/powerpoint/2010/main" val="26530758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804519"/>
            <a:ext cx="9603275" cy="579113"/>
          </a:xfrm>
        </p:spPr>
        <p:txBody>
          <a:bodyPr/>
          <a:lstStyle/>
          <a:p>
            <a:r>
              <a:rPr lang="en-US" dirty="0" err="1" smtClean="0"/>
              <a:t>Metas</a:t>
            </a:r>
            <a:r>
              <a:rPr lang="en-US" dirty="0" smtClean="0"/>
              <a:t> </a:t>
            </a:r>
            <a:r>
              <a:rPr lang="en-US" dirty="0" err="1" smtClean="0"/>
              <a:t>realistas</a:t>
            </a:r>
            <a:r>
              <a:rPr lang="en-US" dirty="0" smtClean="0"/>
              <a:t> </a:t>
            </a:r>
            <a:endParaRPr lang="es-ES" dirty="0"/>
          </a:p>
        </p:txBody>
      </p:sp>
      <p:sp>
        <p:nvSpPr>
          <p:cNvPr id="3" name="Content Placeholder 2"/>
          <p:cNvSpPr>
            <a:spLocks noGrp="1"/>
          </p:cNvSpPr>
          <p:nvPr>
            <p:ph idx="1"/>
          </p:nvPr>
        </p:nvSpPr>
        <p:spPr>
          <a:xfrm>
            <a:off x="1451578" y="1383632"/>
            <a:ext cx="9603275" cy="3982188"/>
          </a:xfrm>
        </p:spPr>
        <p:txBody>
          <a:bodyPr>
            <a:normAutofit fontScale="85000" lnSpcReduction="20000"/>
          </a:bodyPr>
          <a:lstStyle/>
          <a:p>
            <a:pPr marL="0" indent="0">
              <a:buNone/>
            </a:pPr>
            <a:r>
              <a:rPr lang="es-ES" b="1" dirty="0" smtClean="0"/>
              <a:t>… metas … </a:t>
            </a:r>
            <a:endParaRPr lang="es-ES" dirty="0"/>
          </a:p>
          <a:p>
            <a:pPr marL="0" indent="0">
              <a:buNone/>
            </a:pPr>
            <a:r>
              <a:rPr lang="es-ES" dirty="0" smtClean="0"/>
              <a:t>Cuando </a:t>
            </a:r>
            <a:r>
              <a:rPr lang="es-ES" dirty="0"/>
              <a:t>tenemos que decidir un objetivo, tenemos que pensar bien en dos cosas: primera, que la meta sea realmente deseable para mí, es decir, que sea realmente lo que yo quiero</a:t>
            </a:r>
            <a:r>
              <a:rPr lang="es-ES" dirty="0" smtClean="0"/>
              <a:t>.  </a:t>
            </a:r>
            <a:r>
              <a:rPr lang="es-ES" dirty="0"/>
              <a:t>A veces una persona pasa años buscando algo que quería, por ejemplo, </a:t>
            </a:r>
            <a:r>
              <a:rPr lang="es-ES" dirty="0" smtClean="0"/>
              <a:t>ser rico, </a:t>
            </a:r>
            <a:r>
              <a:rPr lang="es-ES" dirty="0"/>
              <a:t>pero cuando lo tiene se da cuenta de que realmente no lo quería o que había otras cosas más importantes que ha perdido. </a:t>
            </a:r>
          </a:p>
          <a:p>
            <a:pPr marL="0" indent="0">
              <a:buNone/>
            </a:pPr>
            <a:r>
              <a:rPr lang="es-ES" dirty="0"/>
              <a:t>La segunda cosa que hay que pensar es que la meta sea posible, que realmente yo pueda llegar a esa meta. Si, por ejemplo, quiero tener abdominales marcados en un mes, y pienso este mes voy a ir todos los días al gimnasio y al final tendré la tableta. </a:t>
            </a:r>
            <a:r>
              <a:rPr lang="es-ES" dirty="0" smtClean="0"/>
              <a:t> Si </a:t>
            </a:r>
            <a:r>
              <a:rPr lang="es-ES" dirty="0"/>
              <a:t>no tengo la costumbre y soy una persona perezosa, seguramente voy a ir unos días, dos o tres yendo al gimnasio. </a:t>
            </a:r>
          </a:p>
          <a:p>
            <a:r>
              <a:rPr lang="es-ES" b="1" dirty="0" smtClean="0"/>
              <a:t>¿Qué significa que una meta sea deseable?</a:t>
            </a:r>
          </a:p>
          <a:p>
            <a:r>
              <a:rPr lang="es-ES" b="1" dirty="0" smtClean="0"/>
              <a:t>¿Qué hay que pensar antes de elegir una meta?</a:t>
            </a:r>
          </a:p>
          <a:p>
            <a:r>
              <a:rPr lang="es-ES" b="1" dirty="0" smtClean="0"/>
              <a:t>¿Según el texto conseguir ser rico es una meta buena siempre?</a:t>
            </a:r>
            <a:endParaRPr lang="es-ES" b="1" dirty="0"/>
          </a:p>
        </p:txBody>
      </p:sp>
    </p:spTree>
    <p:extLst>
      <p:ext uri="{BB962C8B-B14F-4D97-AF65-F5344CB8AC3E}">
        <p14:creationId xmlns:p14="http://schemas.microsoft.com/office/powerpoint/2010/main" val="32742575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804519"/>
            <a:ext cx="9603275" cy="579113"/>
          </a:xfrm>
        </p:spPr>
        <p:txBody>
          <a:bodyPr/>
          <a:lstStyle/>
          <a:p>
            <a:r>
              <a:rPr lang="en-US" dirty="0" err="1" smtClean="0"/>
              <a:t>Ponerse</a:t>
            </a:r>
            <a:r>
              <a:rPr lang="en-US" dirty="0" smtClean="0"/>
              <a:t> </a:t>
            </a:r>
            <a:r>
              <a:rPr lang="en-US" dirty="0" err="1" smtClean="0"/>
              <a:t>metas</a:t>
            </a:r>
            <a:r>
              <a:rPr lang="en-US" dirty="0" smtClean="0"/>
              <a:t>. </a:t>
            </a:r>
            <a:endParaRPr lang="es-ES" dirty="0"/>
          </a:p>
        </p:txBody>
      </p:sp>
      <p:sp>
        <p:nvSpPr>
          <p:cNvPr id="3" name="Content Placeholder 2"/>
          <p:cNvSpPr>
            <a:spLocks noGrp="1"/>
          </p:cNvSpPr>
          <p:nvPr>
            <p:ph idx="1"/>
          </p:nvPr>
        </p:nvSpPr>
        <p:spPr>
          <a:xfrm>
            <a:off x="1451578" y="1383632"/>
            <a:ext cx="9603275" cy="4444412"/>
          </a:xfrm>
        </p:spPr>
        <p:txBody>
          <a:bodyPr>
            <a:normAutofit fontScale="92500" lnSpcReduction="20000"/>
          </a:bodyPr>
          <a:lstStyle/>
          <a:p>
            <a:pPr marL="0" indent="0">
              <a:buNone/>
            </a:pPr>
            <a:r>
              <a:rPr lang="es-ES" b="1" dirty="0" smtClean="0"/>
              <a:t>… metas … </a:t>
            </a:r>
            <a:endParaRPr lang="es-ES" dirty="0"/>
          </a:p>
          <a:p>
            <a:pPr marL="0" indent="0">
              <a:buNone/>
            </a:pPr>
            <a:endParaRPr lang="es-ES" dirty="0"/>
          </a:p>
          <a:p>
            <a:pPr marL="0" indent="0">
              <a:buNone/>
            </a:pPr>
            <a:r>
              <a:rPr lang="es-ES" dirty="0" smtClean="0"/>
              <a:t>Todo </a:t>
            </a:r>
            <a:r>
              <a:rPr lang="es-ES" dirty="0"/>
              <a:t>el mundo tiene el propósito de dejar de fumar, o de adelgazar, o de llevar una vida saludable cuando llega el ano nuevo o en su cumpleaños. Pero son pocas las personas que consiguen lo que se proponen. ¿Por qué? Una parte de la explicación es que realmente no estaban motivados para cambiar. Quizá no querían realmente dejar de fumar, quizá no quería realmente adelgazar o tener una vida más sana. Pero quizá el problema es que no han sabido comprenderse y organizarse. Lo primero que hay que hacer para conseguir nuestras metas es buscar metas que realmente nos motiven, pero además tenemos que pensar un plan, porque las personas no cambiamos de un día para el otro. </a:t>
            </a:r>
            <a:endParaRPr lang="es-ES" b="1" dirty="0" smtClean="0"/>
          </a:p>
          <a:p>
            <a:r>
              <a:rPr lang="es-ES" b="1" dirty="0" smtClean="0"/>
              <a:t>¿ Además </a:t>
            </a:r>
            <a:r>
              <a:rPr lang="es-ES" b="1" dirty="0"/>
              <a:t>de </a:t>
            </a:r>
            <a:r>
              <a:rPr lang="es-ES" b="1" dirty="0" smtClean="0"/>
              <a:t>motivación,  Según el primer párrafo, qué necesitamos conseguir una meta?</a:t>
            </a:r>
          </a:p>
          <a:p>
            <a:r>
              <a:rPr lang="es-ES" b="1" dirty="0" smtClean="0"/>
              <a:t>¿Cuál es el problema de las personas que no consiguen sus metas?</a:t>
            </a:r>
          </a:p>
          <a:p>
            <a:endParaRPr lang="es-ES" b="1" dirty="0" smtClean="0"/>
          </a:p>
        </p:txBody>
      </p:sp>
    </p:spTree>
    <p:extLst>
      <p:ext uri="{BB962C8B-B14F-4D97-AF65-F5344CB8AC3E}">
        <p14:creationId xmlns:p14="http://schemas.microsoft.com/office/powerpoint/2010/main" val="19280627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804519"/>
            <a:ext cx="9603275" cy="579113"/>
          </a:xfrm>
        </p:spPr>
        <p:txBody>
          <a:bodyPr/>
          <a:lstStyle/>
          <a:p>
            <a:r>
              <a:rPr lang="en-US" dirty="0" err="1" smtClean="0"/>
              <a:t>Metas</a:t>
            </a:r>
            <a:r>
              <a:rPr lang="en-US" dirty="0" smtClean="0"/>
              <a:t> REALISTAS </a:t>
            </a:r>
            <a:endParaRPr lang="es-ES" dirty="0"/>
          </a:p>
        </p:txBody>
      </p:sp>
      <p:sp>
        <p:nvSpPr>
          <p:cNvPr id="3" name="Content Placeholder 2"/>
          <p:cNvSpPr>
            <a:spLocks noGrp="1"/>
          </p:cNvSpPr>
          <p:nvPr>
            <p:ph idx="1"/>
          </p:nvPr>
        </p:nvSpPr>
        <p:spPr>
          <a:xfrm>
            <a:off x="1451578" y="1383632"/>
            <a:ext cx="9603275" cy="4444412"/>
          </a:xfrm>
        </p:spPr>
        <p:txBody>
          <a:bodyPr>
            <a:normAutofit fontScale="92500" lnSpcReduction="20000"/>
          </a:bodyPr>
          <a:lstStyle/>
          <a:p>
            <a:pPr marL="0" indent="0">
              <a:buNone/>
            </a:pPr>
            <a:endParaRPr lang="es-ES" dirty="0"/>
          </a:p>
          <a:p>
            <a:pPr marL="0" indent="0">
              <a:buNone/>
            </a:pPr>
            <a:r>
              <a:rPr lang="es-ES" dirty="0"/>
              <a:t>Las metas mas importantes están relacionadas con las partes de la vida que todos tenemos: </a:t>
            </a:r>
            <a:r>
              <a:rPr lang="es-ES" dirty="0" smtClean="0"/>
              <a:t> la </a:t>
            </a:r>
            <a:r>
              <a:rPr lang="es-ES" dirty="0"/>
              <a:t>salud </a:t>
            </a:r>
            <a:r>
              <a:rPr lang="es-ES" dirty="0" smtClean="0"/>
              <a:t>y deporte</a:t>
            </a:r>
            <a:r>
              <a:rPr lang="es-ES" dirty="0"/>
              <a:t>, </a:t>
            </a:r>
            <a:r>
              <a:rPr lang="es-ES" dirty="0" smtClean="0"/>
              <a:t> el </a:t>
            </a:r>
            <a:r>
              <a:rPr lang="es-ES" dirty="0"/>
              <a:t>trabajo, </a:t>
            </a:r>
            <a:r>
              <a:rPr lang="es-ES" dirty="0" smtClean="0"/>
              <a:t>los amigos</a:t>
            </a:r>
            <a:r>
              <a:rPr lang="es-ES" dirty="0"/>
              <a:t>, la familia, la diversión, la espiritualidad,  el arte, </a:t>
            </a:r>
            <a:r>
              <a:rPr lang="es-ES" dirty="0" smtClean="0"/>
              <a:t>desarrollo </a:t>
            </a:r>
            <a:r>
              <a:rPr lang="es-ES" dirty="0"/>
              <a:t>personal, </a:t>
            </a:r>
            <a:r>
              <a:rPr lang="es-ES" dirty="0" smtClean="0"/>
              <a:t> el </a:t>
            </a:r>
            <a:r>
              <a:rPr lang="es-ES" dirty="0"/>
              <a:t>conocimiento.  Todo el mundo quiere mejorar en estas partes de la vida. </a:t>
            </a:r>
            <a:r>
              <a:rPr lang="es-ES" dirty="0" smtClean="0"/>
              <a:t>Pero ¿cómo hacerlo? </a:t>
            </a:r>
          </a:p>
          <a:p>
            <a:pPr marL="0" indent="0">
              <a:buNone/>
            </a:pPr>
            <a:r>
              <a:rPr lang="es-ES" dirty="0" smtClean="0"/>
              <a:t>Si queremos mejorar nuestra forma física, tenemos que cambiar varios de nuestros hábitos con seguridad, pero poco a poco. Un hábito cada vez.  Podemos empezar a dejar un hábito que nos hace mal.  Por ejemplo, yo antes tomaba té con leche en la cantina todos los días, !y tiene un montón de azúcar! así que tenia un poco de barriga. He mejorado eso, pero ahora me he mi objetivo es tener un buen hábito</a:t>
            </a:r>
            <a:r>
              <a:rPr lang="en-US" dirty="0" smtClean="0"/>
              <a:t>:  </a:t>
            </a:r>
            <a:r>
              <a:rPr lang="en-US" dirty="0" err="1" smtClean="0"/>
              <a:t>hacer</a:t>
            </a:r>
            <a:r>
              <a:rPr lang="es-ES" dirty="0" smtClean="0"/>
              <a:t> más deporte.  Me tengo el plan de ir a correr dos veces por semana. …   y luego tres. Pero primero poco a poco, dos días. </a:t>
            </a:r>
            <a:endParaRPr lang="es-ES" b="1" dirty="0"/>
          </a:p>
          <a:p>
            <a:pPr>
              <a:buFontTx/>
              <a:buChar char="-"/>
            </a:pPr>
            <a:r>
              <a:rPr lang="es-ES" b="1" dirty="0" smtClean="0"/>
              <a:t>¿ </a:t>
            </a:r>
            <a:r>
              <a:rPr lang="en-US" b="1" dirty="0" err="1"/>
              <a:t>Cuántas</a:t>
            </a:r>
            <a:r>
              <a:rPr lang="en-US" b="1" dirty="0"/>
              <a:t> </a:t>
            </a:r>
            <a:r>
              <a:rPr lang="en-US" b="1" dirty="0" err="1"/>
              <a:t>partes</a:t>
            </a:r>
            <a:r>
              <a:rPr lang="en-US" b="1" dirty="0"/>
              <a:t> </a:t>
            </a:r>
            <a:r>
              <a:rPr lang="en-US" b="1" dirty="0" err="1"/>
              <a:t>más</a:t>
            </a:r>
            <a:r>
              <a:rPr lang="en-US" b="1" dirty="0"/>
              <a:t> </a:t>
            </a:r>
            <a:r>
              <a:rPr lang="en-US" b="1" dirty="0" err="1"/>
              <a:t>importantes</a:t>
            </a:r>
            <a:r>
              <a:rPr lang="en-US" b="1" dirty="0"/>
              <a:t> </a:t>
            </a:r>
            <a:r>
              <a:rPr lang="en-US" b="1" dirty="0" err="1"/>
              <a:t>tiene</a:t>
            </a:r>
            <a:r>
              <a:rPr lang="en-US" b="1" dirty="0"/>
              <a:t> la </a:t>
            </a:r>
            <a:r>
              <a:rPr lang="en-US" b="1" dirty="0" err="1"/>
              <a:t>vida</a:t>
            </a:r>
            <a:r>
              <a:rPr lang="en-US" b="1" dirty="0"/>
              <a:t> de </a:t>
            </a:r>
            <a:r>
              <a:rPr lang="en-US" b="1" dirty="0" err="1"/>
              <a:t>una</a:t>
            </a:r>
            <a:r>
              <a:rPr lang="en-US" b="1" dirty="0"/>
              <a:t> </a:t>
            </a:r>
            <a:r>
              <a:rPr lang="en-US" b="1" dirty="0" smtClean="0"/>
              <a:t>persona </a:t>
            </a:r>
            <a:r>
              <a:rPr lang="en-US" b="1" dirty="0" err="1" smtClean="0"/>
              <a:t>según</a:t>
            </a:r>
            <a:r>
              <a:rPr lang="en-US" b="1" dirty="0" smtClean="0"/>
              <a:t> </a:t>
            </a:r>
            <a:r>
              <a:rPr lang="en-US" b="1" dirty="0" err="1" smtClean="0"/>
              <a:t>este</a:t>
            </a:r>
            <a:r>
              <a:rPr lang="en-US" b="1" dirty="0" smtClean="0"/>
              <a:t> </a:t>
            </a:r>
            <a:r>
              <a:rPr lang="en-US" b="1" dirty="0" err="1" smtClean="0"/>
              <a:t>texto</a:t>
            </a:r>
            <a:r>
              <a:rPr lang="en-US" b="1" dirty="0" smtClean="0"/>
              <a:t>?</a:t>
            </a:r>
          </a:p>
          <a:p>
            <a:pPr>
              <a:buFontTx/>
              <a:buChar char="-"/>
            </a:pPr>
            <a:r>
              <a:rPr lang="en-US" b="1" dirty="0" smtClean="0"/>
              <a:t>Para </a:t>
            </a:r>
            <a:r>
              <a:rPr lang="en-US" b="1" dirty="0" err="1" smtClean="0"/>
              <a:t>tener</a:t>
            </a:r>
            <a:r>
              <a:rPr lang="en-US" b="1" dirty="0" smtClean="0"/>
              <a:t> </a:t>
            </a:r>
            <a:r>
              <a:rPr lang="en-US" b="1" dirty="0" err="1" smtClean="0"/>
              <a:t>una</a:t>
            </a:r>
            <a:r>
              <a:rPr lang="en-US" b="1" dirty="0" smtClean="0"/>
              <a:t> </a:t>
            </a:r>
            <a:r>
              <a:rPr lang="en-US" b="1" dirty="0" err="1" smtClean="0"/>
              <a:t>vida</a:t>
            </a:r>
            <a:r>
              <a:rPr lang="en-US" b="1" dirty="0" smtClean="0"/>
              <a:t> </a:t>
            </a:r>
            <a:r>
              <a:rPr lang="en-US" b="1" dirty="0" err="1" smtClean="0"/>
              <a:t>saludable</a:t>
            </a:r>
            <a:r>
              <a:rPr lang="en-US" b="1" dirty="0" smtClean="0"/>
              <a:t> </a:t>
            </a:r>
            <a:r>
              <a:rPr lang="en-US" b="1" dirty="0" err="1" smtClean="0"/>
              <a:t>qué</a:t>
            </a:r>
            <a:r>
              <a:rPr lang="en-US" b="1" dirty="0" smtClean="0"/>
              <a:t> hay que </a:t>
            </a:r>
            <a:r>
              <a:rPr lang="en-US" b="1" dirty="0" err="1" smtClean="0"/>
              <a:t>hacer</a:t>
            </a:r>
            <a:r>
              <a:rPr lang="en-US" b="1" dirty="0" smtClean="0"/>
              <a:t>?</a:t>
            </a:r>
          </a:p>
          <a:p>
            <a:pPr marL="0" indent="0">
              <a:buNone/>
            </a:pPr>
            <a:endParaRPr lang="en-US" b="1" dirty="0"/>
          </a:p>
          <a:p>
            <a:pPr marL="0" indent="0">
              <a:buNone/>
            </a:pPr>
            <a:endParaRPr lang="en-US" b="1" dirty="0" smtClean="0"/>
          </a:p>
          <a:p>
            <a:pPr marL="0" indent="0">
              <a:buNone/>
            </a:pPr>
            <a:endParaRPr lang="en-US" b="1" dirty="0" smtClean="0"/>
          </a:p>
          <a:p>
            <a:pPr marL="0" indent="0">
              <a:buNone/>
            </a:pPr>
            <a:endParaRPr lang="es-ES" b="1" dirty="0"/>
          </a:p>
          <a:p>
            <a:pPr marL="0" indent="0">
              <a:buNone/>
            </a:pPr>
            <a:endParaRPr lang="es-ES" dirty="0"/>
          </a:p>
          <a:p>
            <a:endParaRPr lang="es-ES" b="1" dirty="0" smtClean="0"/>
          </a:p>
          <a:p>
            <a:endParaRPr lang="es-ES" b="1" dirty="0" smtClean="0"/>
          </a:p>
          <a:p>
            <a:endParaRPr lang="es-ES" b="1" dirty="0" smtClean="0"/>
          </a:p>
        </p:txBody>
      </p:sp>
    </p:spTree>
    <p:extLst>
      <p:ext uri="{BB962C8B-B14F-4D97-AF65-F5344CB8AC3E}">
        <p14:creationId xmlns:p14="http://schemas.microsoft.com/office/powerpoint/2010/main" val="34406264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Maneras</a:t>
            </a:r>
            <a:r>
              <a:rPr lang="en-US" dirty="0" smtClean="0"/>
              <a:t> de </a:t>
            </a:r>
            <a:r>
              <a:rPr lang="en-US" dirty="0" err="1" smtClean="0"/>
              <a:t>expresar</a:t>
            </a:r>
            <a:r>
              <a:rPr lang="en-US" dirty="0" smtClean="0"/>
              <a:t> </a:t>
            </a:r>
            <a:r>
              <a:rPr lang="en-US" dirty="0" err="1" smtClean="0"/>
              <a:t>una</a:t>
            </a:r>
            <a:r>
              <a:rPr lang="en-US" dirty="0" smtClean="0"/>
              <a:t> meta</a:t>
            </a:r>
            <a:endParaRPr lang="es-ES" dirty="0"/>
          </a:p>
        </p:txBody>
      </p:sp>
      <p:sp>
        <p:nvSpPr>
          <p:cNvPr id="3" name="Content Placeholder 2"/>
          <p:cNvSpPr>
            <a:spLocks noGrp="1"/>
          </p:cNvSpPr>
          <p:nvPr>
            <p:ph idx="1"/>
          </p:nvPr>
        </p:nvSpPr>
        <p:spPr>
          <a:xfrm>
            <a:off x="1451579" y="2015732"/>
            <a:ext cx="3806221" cy="3450613"/>
          </a:xfrm>
        </p:spPr>
        <p:txBody>
          <a:bodyPr>
            <a:normAutofit/>
          </a:bodyPr>
          <a:lstStyle/>
          <a:p>
            <a:r>
              <a:rPr lang="en-US" dirty="0" err="1" smtClean="0"/>
              <a:t>Quiero</a:t>
            </a:r>
            <a:r>
              <a:rPr lang="en-US" dirty="0" smtClean="0"/>
              <a:t> …</a:t>
            </a:r>
            <a:endParaRPr lang="en-US" dirty="0"/>
          </a:p>
          <a:p>
            <a:r>
              <a:rPr lang="en-US" dirty="0" err="1" smtClean="0"/>
              <a:t>Voy</a:t>
            </a:r>
            <a:r>
              <a:rPr lang="en-US" dirty="0" smtClean="0"/>
              <a:t> a + </a:t>
            </a:r>
            <a:r>
              <a:rPr lang="en-US" dirty="0" err="1" smtClean="0"/>
              <a:t>verbo</a:t>
            </a:r>
            <a:r>
              <a:rPr lang="en-US" dirty="0" smtClean="0"/>
              <a:t>  … </a:t>
            </a:r>
          </a:p>
          <a:p>
            <a:r>
              <a:rPr lang="en-US" dirty="0" smtClean="0"/>
              <a:t>Este </a:t>
            </a:r>
            <a:r>
              <a:rPr lang="en-US" dirty="0" err="1"/>
              <a:t>ano</a:t>
            </a:r>
            <a:r>
              <a:rPr lang="en-US" dirty="0"/>
              <a:t> </a:t>
            </a:r>
            <a:r>
              <a:rPr lang="en-US" dirty="0" err="1" smtClean="0"/>
              <a:t>quiero</a:t>
            </a:r>
            <a:r>
              <a:rPr lang="en-US" dirty="0" smtClean="0"/>
              <a:t> + </a:t>
            </a:r>
            <a:r>
              <a:rPr lang="en-US" dirty="0" err="1" smtClean="0"/>
              <a:t>verbo</a:t>
            </a:r>
            <a:endParaRPr lang="en-US" dirty="0" smtClean="0"/>
          </a:p>
          <a:p>
            <a:r>
              <a:rPr lang="en-US" dirty="0" err="1" smtClean="0"/>
              <a:t>Tengo</a:t>
            </a:r>
            <a:r>
              <a:rPr lang="en-US" dirty="0" smtClean="0"/>
              <a:t> la </a:t>
            </a:r>
            <a:r>
              <a:rPr lang="en-US" dirty="0" err="1" smtClean="0"/>
              <a:t>intencion</a:t>
            </a:r>
            <a:r>
              <a:rPr lang="en-US" dirty="0" smtClean="0"/>
              <a:t> de + </a:t>
            </a:r>
            <a:r>
              <a:rPr lang="en-US" dirty="0" err="1" smtClean="0"/>
              <a:t>verbo</a:t>
            </a:r>
            <a:r>
              <a:rPr lang="en-US" dirty="0" smtClean="0"/>
              <a:t>…</a:t>
            </a:r>
          </a:p>
          <a:p>
            <a:r>
              <a:rPr lang="en-US" dirty="0" err="1" smtClean="0"/>
              <a:t>Mi</a:t>
            </a:r>
            <a:r>
              <a:rPr lang="en-US" dirty="0" smtClean="0"/>
              <a:t> </a:t>
            </a:r>
            <a:r>
              <a:rPr lang="en-US" dirty="0" err="1" smtClean="0"/>
              <a:t>objetivo</a:t>
            </a:r>
            <a:r>
              <a:rPr lang="en-US" dirty="0" smtClean="0"/>
              <a:t> </a:t>
            </a:r>
            <a:r>
              <a:rPr lang="en-US" dirty="0" err="1" smtClean="0"/>
              <a:t>es</a:t>
            </a:r>
            <a:r>
              <a:rPr lang="en-US" dirty="0" smtClean="0"/>
              <a:t>/ </a:t>
            </a:r>
            <a:r>
              <a:rPr lang="en-US" dirty="0" err="1" smtClean="0"/>
              <a:t>Mi</a:t>
            </a:r>
            <a:r>
              <a:rPr lang="en-US" dirty="0" smtClean="0"/>
              <a:t> meta </a:t>
            </a:r>
            <a:r>
              <a:rPr lang="en-US" dirty="0" err="1" smtClean="0"/>
              <a:t>es</a:t>
            </a:r>
            <a:r>
              <a:rPr lang="en-US" dirty="0"/>
              <a:t> </a:t>
            </a:r>
            <a:r>
              <a:rPr lang="en-US" dirty="0" smtClean="0"/>
              <a:t> </a:t>
            </a:r>
          </a:p>
          <a:p>
            <a:r>
              <a:rPr lang="en-US" dirty="0" smtClean="0"/>
              <a:t>Me he </a:t>
            </a:r>
            <a:r>
              <a:rPr lang="en-US" dirty="0" err="1" smtClean="0"/>
              <a:t>puesto</a:t>
            </a:r>
            <a:r>
              <a:rPr lang="en-US" dirty="0" smtClean="0"/>
              <a:t>  la meta de</a:t>
            </a:r>
          </a:p>
          <a:p>
            <a:r>
              <a:rPr lang="en-US" dirty="0" err="1" smtClean="0"/>
              <a:t>Planear</a:t>
            </a:r>
            <a:r>
              <a:rPr lang="en-US" dirty="0" smtClean="0"/>
              <a:t> +  </a:t>
            </a:r>
            <a:r>
              <a:rPr lang="en-US" dirty="0" err="1" smtClean="0"/>
              <a:t>verbo</a:t>
            </a:r>
            <a:r>
              <a:rPr lang="en-US" dirty="0"/>
              <a:t> </a:t>
            </a:r>
            <a:r>
              <a:rPr lang="en-US" dirty="0" smtClean="0"/>
              <a:t>INF</a:t>
            </a:r>
          </a:p>
          <a:p>
            <a:endParaRPr lang="en-US" dirty="0" smtClean="0"/>
          </a:p>
          <a:p>
            <a:endParaRPr lang="es-ES" dirty="0"/>
          </a:p>
        </p:txBody>
      </p:sp>
      <p:sp>
        <p:nvSpPr>
          <p:cNvPr id="4" name="Content Placeholder 2"/>
          <p:cNvSpPr txBox="1">
            <a:spLocks/>
          </p:cNvSpPr>
          <p:nvPr/>
        </p:nvSpPr>
        <p:spPr>
          <a:xfrm>
            <a:off x="5378117" y="2132037"/>
            <a:ext cx="4904874" cy="3450613"/>
          </a:xfrm>
          <a:prstGeom prst="rect">
            <a:avLst/>
          </a:prstGeom>
        </p:spPr>
        <p:txBody>
          <a:bodyPr vert="horz" lIns="91440" tIns="45720" rIns="91440" bIns="45720" rtlCol="0" anchor="t">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endParaRPr lang="en-US" dirty="0" smtClean="0"/>
          </a:p>
          <a:p>
            <a:endParaRPr lang="en-US" dirty="0"/>
          </a:p>
          <a:p>
            <a:r>
              <a:rPr lang="en-US" dirty="0" err="1" smtClean="0"/>
              <a:t>Pensar</a:t>
            </a:r>
            <a:r>
              <a:rPr lang="en-US" dirty="0" smtClean="0"/>
              <a:t> que las palabras  </a:t>
            </a:r>
            <a:r>
              <a:rPr lang="en-US" b="1" i="1" dirty="0" smtClean="0"/>
              <a:t>Meta, </a:t>
            </a:r>
            <a:r>
              <a:rPr lang="en-US" b="1" i="1" dirty="0" err="1" smtClean="0"/>
              <a:t>Objetivo</a:t>
            </a:r>
            <a:r>
              <a:rPr lang="en-US" b="1" i="1" dirty="0" smtClean="0"/>
              <a:t>, Plan, y </a:t>
            </a:r>
            <a:r>
              <a:rPr lang="en-US" b="1" i="1" dirty="0" err="1" smtClean="0"/>
              <a:t>Proposito</a:t>
            </a:r>
            <a:r>
              <a:rPr lang="en-US" b="1" i="1" dirty="0"/>
              <a:t> </a:t>
            </a:r>
            <a:r>
              <a:rPr lang="en-US" b="1" i="1" dirty="0" smtClean="0"/>
              <a:t> </a:t>
            </a:r>
            <a:r>
              <a:rPr lang="en-US" dirty="0" smtClean="0"/>
              <a:t>son </a:t>
            </a:r>
            <a:r>
              <a:rPr lang="en-US" dirty="0" err="1" smtClean="0"/>
              <a:t>casi</a:t>
            </a:r>
            <a:r>
              <a:rPr lang="en-US" dirty="0" smtClean="0"/>
              <a:t> </a:t>
            </a:r>
            <a:r>
              <a:rPr lang="en-US" dirty="0" err="1" smtClean="0"/>
              <a:t>sinonimas</a:t>
            </a:r>
            <a:r>
              <a:rPr lang="en-US" dirty="0" smtClean="0"/>
              <a:t> </a:t>
            </a:r>
          </a:p>
          <a:p>
            <a:endParaRPr lang="es-ES" dirty="0"/>
          </a:p>
        </p:txBody>
      </p:sp>
    </p:spTree>
    <p:extLst>
      <p:ext uri="{BB962C8B-B14F-4D97-AF65-F5344CB8AC3E}">
        <p14:creationId xmlns:p14="http://schemas.microsoft.com/office/powerpoint/2010/main" val="21925719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804520"/>
            <a:ext cx="9603275" cy="543018"/>
          </a:xfrm>
        </p:spPr>
        <p:txBody>
          <a:bodyPr/>
          <a:lstStyle/>
          <a:p>
            <a:r>
              <a:rPr lang="en-US" b="1" dirty="0" smtClean="0"/>
              <a:t>PREGUNTAS EN  CLASE</a:t>
            </a:r>
            <a:endParaRPr lang="es-ES" b="1" dirty="0"/>
          </a:p>
        </p:txBody>
      </p:sp>
      <p:sp>
        <p:nvSpPr>
          <p:cNvPr id="3" name="Content Placeholder 2"/>
          <p:cNvSpPr>
            <a:spLocks noGrp="1"/>
          </p:cNvSpPr>
          <p:nvPr>
            <p:ph idx="1"/>
          </p:nvPr>
        </p:nvSpPr>
        <p:spPr/>
        <p:txBody>
          <a:bodyPr/>
          <a:lstStyle/>
          <a:p>
            <a:r>
              <a:rPr lang="en-US" dirty="0" err="1" smtClean="0"/>
              <a:t>Responde</a:t>
            </a:r>
            <a:r>
              <a:rPr lang="en-US" dirty="0" smtClean="0"/>
              <a:t> a la </a:t>
            </a:r>
            <a:r>
              <a:rPr lang="en-US" dirty="0" err="1" smtClean="0"/>
              <a:t>primera</a:t>
            </a:r>
            <a:r>
              <a:rPr lang="en-US" dirty="0" smtClean="0"/>
              <a:t> </a:t>
            </a:r>
            <a:r>
              <a:rPr lang="en-US" dirty="0" err="1" smtClean="0"/>
              <a:t>pregunta</a:t>
            </a:r>
            <a:r>
              <a:rPr lang="en-US" dirty="0" smtClean="0"/>
              <a:t> o a la </a:t>
            </a:r>
            <a:r>
              <a:rPr lang="en-US" dirty="0" err="1" smtClean="0"/>
              <a:t>segunda</a:t>
            </a:r>
            <a:r>
              <a:rPr lang="en-US" dirty="0" smtClean="0"/>
              <a:t>.</a:t>
            </a:r>
          </a:p>
          <a:p>
            <a:r>
              <a:rPr lang="en-US" dirty="0" err="1" smtClean="0"/>
              <a:t>Cual</a:t>
            </a:r>
            <a:r>
              <a:rPr lang="en-US" dirty="0" smtClean="0"/>
              <a:t> </a:t>
            </a:r>
            <a:r>
              <a:rPr lang="en-US" dirty="0" err="1" smtClean="0"/>
              <a:t>es</a:t>
            </a:r>
            <a:r>
              <a:rPr lang="en-US" dirty="0" smtClean="0"/>
              <a:t> </a:t>
            </a:r>
            <a:r>
              <a:rPr lang="en-US" dirty="0" err="1" smtClean="0"/>
              <a:t>tu</a:t>
            </a:r>
            <a:r>
              <a:rPr lang="en-US" dirty="0" smtClean="0"/>
              <a:t> plan </a:t>
            </a:r>
            <a:r>
              <a:rPr lang="en-US" dirty="0" err="1" smtClean="0"/>
              <a:t>despues</a:t>
            </a:r>
            <a:r>
              <a:rPr lang="en-US" dirty="0" smtClean="0"/>
              <a:t> de </a:t>
            </a:r>
            <a:r>
              <a:rPr lang="en-US" dirty="0" err="1" smtClean="0"/>
              <a:t>terminar</a:t>
            </a:r>
            <a:r>
              <a:rPr lang="en-US" dirty="0" smtClean="0"/>
              <a:t> de </a:t>
            </a:r>
            <a:r>
              <a:rPr lang="en-US" dirty="0" err="1" smtClean="0"/>
              <a:t>estudiar</a:t>
            </a:r>
            <a:r>
              <a:rPr lang="en-US" dirty="0"/>
              <a:t>?</a:t>
            </a:r>
            <a:endParaRPr lang="en-US" dirty="0" smtClean="0"/>
          </a:p>
          <a:p>
            <a:r>
              <a:rPr lang="en-US" dirty="0" err="1" smtClean="0"/>
              <a:t>Tienes</a:t>
            </a:r>
            <a:r>
              <a:rPr lang="en-US" dirty="0" smtClean="0"/>
              <a:t> </a:t>
            </a:r>
            <a:r>
              <a:rPr lang="en-US" dirty="0" err="1" smtClean="0"/>
              <a:t>algun</a:t>
            </a:r>
            <a:r>
              <a:rPr lang="en-US" dirty="0" smtClean="0"/>
              <a:t> plan para </a:t>
            </a:r>
            <a:r>
              <a:rPr lang="en-US" dirty="0" err="1" smtClean="0"/>
              <a:t>este</a:t>
            </a:r>
            <a:r>
              <a:rPr lang="en-US" dirty="0" smtClean="0"/>
              <a:t> </a:t>
            </a:r>
            <a:r>
              <a:rPr lang="en-US" dirty="0" err="1" smtClean="0"/>
              <a:t>ano</a:t>
            </a:r>
            <a:r>
              <a:rPr lang="en-US" dirty="0" smtClean="0"/>
              <a:t>?</a:t>
            </a:r>
            <a:endParaRPr lang="en-US" dirty="0"/>
          </a:p>
          <a:p>
            <a:r>
              <a:rPr lang="en-US" dirty="0" smtClean="0"/>
              <a:t>Responder de </a:t>
            </a:r>
            <a:r>
              <a:rPr lang="en-US" dirty="0" err="1" smtClean="0"/>
              <a:t>una</a:t>
            </a:r>
            <a:r>
              <a:rPr lang="en-US" dirty="0" smtClean="0"/>
              <a:t> </a:t>
            </a:r>
            <a:r>
              <a:rPr lang="en-US" dirty="0" err="1" smtClean="0"/>
              <a:t>manera</a:t>
            </a:r>
            <a:r>
              <a:rPr lang="en-US" dirty="0" smtClean="0"/>
              <a:t> </a:t>
            </a:r>
            <a:r>
              <a:rPr lang="en-US" dirty="0" err="1" smtClean="0"/>
              <a:t>diferente</a:t>
            </a:r>
            <a:r>
              <a:rPr lang="en-US" dirty="0" smtClean="0"/>
              <a:t> a las </a:t>
            </a:r>
            <a:r>
              <a:rPr lang="en-US" dirty="0" err="1" smtClean="0"/>
              <a:t>tres</a:t>
            </a:r>
            <a:r>
              <a:rPr lang="en-US" dirty="0" smtClean="0"/>
              <a:t> personas </a:t>
            </a:r>
            <a:r>
              <a:rPr lang="en-US" dirty="0" err="1" smtClean="0"/>
              <a:t>anteriores</a:t>
            </a:r>
            <a:r>
              <a:rPr lang="en-US" dirty="0" smtClean="0"/>
              <a:t> …</a:t>
            </a:r>
            <a:endParaRPr lang="es-ES" dirty="0"/>
          </a:p>
        </p:txBody>
      </p:sp>
    </p:spTree>
    <p:extLst>
      <p:ext uri="{BB962C8B-B14F-4D97-AF65-F5344CB8AC3E}">
        <p14:creationId xmlns:p14="http://schemas.microsoft.com/office/powerpoint/2010/main" val="3899570507"/>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83</TotalTime>
  <Words>881</Words>
  <Application>Microsoft Office PowerPoint</Application>
  <PresentationFormat>Widescreen</PresentationFormat>
  <Paragraphs>57</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Gill Sans MT</vt:lpstr>
      <vt:lpstr>Gallery</vt:lpstr>
      <vt:lpstr>Texto de calentamiento:  Metas realistas. </vt:lpstr>
      <vt:lpstr> </vt:lpstr>
      <vt:lpstr>Metas realistas</vt:lpstr>
      <vt:lpstr>Metas realistas </vt:lpstr>
      <vt:lpstr>Ponerse metas. </vt:lpstr>
      <vt:lpstr>Metas REALISTAS </vt:lpstr>
      <vt:lpstr>Maneras de expresar una meta</vt:lpstr>
      <vt:lpstr>PREGUNTAS EN  CLASE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HS</dc:creator>
  <cp:lastModifiedBy>HS</cp:lastModifiedBy>
  <cp:revision>8</cp:revision>
  <dcterms:created xsi:type="dcterms:W3CDTF">2020-08-02T13:54:46Z</dcterms:created>
  <dcterms:modified xsi:type="dcterms:W3CDTF">2020-08-02T15:18:33Z</dcterms:modified>
</cp:coreProperties>
</file>