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75" r:id="rId3"/>
    <p:sldId id="276" r:id="rId4"/>
    <p:sldId id="281" r:id="rId5"/>
    <p:sldId id="259" r:id="rId6"/>
    <p:sldId id="261" r:id="rId7"/>
    <p:sldId id="262" r:id="rId8"/>
    <p:sldId id="263" r:id="rId9"/>
    <p:sldId id="265" r:id="rId10"/>
    <p:sldId id="264" r:id="rId11"/>
    <p:sldId id="266" r:id="rId12"/>
    <p:sldId id="268" r:id="rId13"/>
    <p:sldId id="269" r:id="rId14"/>
    <p:sldId id="270" r:id="rId15"/>
    <p:sldId id="271" r:id="rId16"/>
    <p:sldId id="280" r:id="rId17"/>
    <p:sldId id="278" r:id="rId18"/>
    <p:sldId id="279" r:id="rId19"/>
    <p:sldId id="273" r:id="rId20"/>
    <p:sldId id="277" r:id="rId21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008000"/>
    <a:srgbClr val="000066"/>
    <a:srgbClr val="F90701"/>
    <a:srgbClr val="00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642" y="-24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46085125" cy="460851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923E12-86F4-4822-ADC1-231B71474171}" type="datetimeFigureOut">
              <a:rPr lang="th-TH" smtClean="0"/>
              <a:t>02/03/58</a:t>
            </a:fld>
            <a:endParaRPr lang="th-TH"/>
          </a:p>
        </p:txBody>
      </p:sp>
      <p:sp>
        <p:nvSpPr>
          <p:cNvPr id="4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ยึด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A1183-EDF5-4AAD-89DB-F70E95D67862}" type="slidenum">
              <a:rPr lang="th-TH" smtClean="0"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CFF50-64D3-4025-B52B-FAEAA780C668}" type="datetimeFigureOut">
              <a:rPr lang="th-TH" smtClean="0"/>
              <a:pPr/>
              <a:t>02/03/58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C7F61-5415-4D35-B98D-E6EE31C7D887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CFF50-64D3-4025-B52B-FAEAA780C668}" type="datetimeFigureOut">
              <a:rPr lang="th-TH" smtClean="0"/>
              <a:pPr/>
              <a:t>02/03/58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C7F61-5415-4D35-B98D-E6EE31C7D887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CFF50-64D3-4025-B52B-FAEAA780C668}" type="datetimeFigureOut">
              <a:rPr lang="th-TH" smtClean="0"/>
              <a:pPr/>
              <a:t>02/03/58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C7F61-5415-4D35-B98D-E6EE31C7D887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CFF50-64D3-4025-B52B-FAEAA780C668}" type="datetimeFigureOut">
              <a:rPr lang="th-TH" smtClean="0"/>
              <a:pPr/>
              <a:t>02/03/58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C7F61-5415-4D35-B98D-E6EE31C7D887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CFF50-64D3-4025-B52B-FAEAA780C668}" type="datetimeFigureOut">
              <a:rPr lang="th-TH" smtClean="0"/>
              <a:pPr/>
              <a:t>02/03/58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C7F61-5415-4D35-B98D-E6EE31C7D887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CFF50-64D3-4025-B52B-FAEAA780C668}" type="datetimeFigureOut">
              <a:rPr lang="th-TH" smtClean="0"/>
              <a:pPr/>
              <a:t>02/03/58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C7F61-5415-4D35-B98D-E6EE31C7D887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CFF50-64D3-4025-B52B-FAEAA780C668}" type="datetimeFigureOut">
              <a:rPr lang="th-TH" smtClean="0"/>
              <a:pPr/>
              <a:t>02/03/58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C7F61-5415-4D35-B98D-E6EE31C7D887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CFF50-64D3-4025-B52B-FAEAA780C668}" type="datetimeFigureOut">
              <a:rPr lang="th-TH" smtClean="0"/>
              <a:pPr/>
              <a:t>02/03/58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C7F61-5415-4D35-B98D-E6EE31C7D887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CFF50-64D3-4025-B52B-FAEAA780C668}" type="datetimeFigureOut">
              <a:rPr lang="th-TH" smtClean="0"/>
              <a:pPr/>
              <a:t>02/03/58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C7F61-5415-4D35-B98D-E6EE31C7D887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CFF50-64D3-4025-B52B-FAEAA780C668}" type="datetimeFigureOut">
              <a:rPr lang="th-TH" smtClean="0"/>
              <a:pPr/>
              <a:t>02/03/58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C7F61-5415-4D35-B98D-E6EE31C7D887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CFF50-64D3-4025-B52B-FAEAA780C668}" type="datetimeFigureOut">
              <a:rPr lang="th-TH" smtClean="0"/>
              <a:pPr/>
              <a:t>02/03/58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C7F61-5415-4D35-B98D-E6EE31C7D887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3CFF50-64D3-4025-B52B-FAEAA780C668}" type="datetimeFigureOut">
              <a:rPr lang="th-TH" smtClean="0"/>
              <a:pPr/>
              <a:t>02/03/58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CC7F61-5415-4D35-B98D-E6EE31C7D887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primetech.com.br/wp-content/uploads/primetech/2011/09/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3525" y="0"/>
            <a:ext cx="10040994" cy="6858000"/>
          </a:xfrm>
          <a:prstGeom prst="rect">
            <a:avLst/>
          </a:prstGeom>
          <a:noFill/>
        </p:spPr>
      </p:pic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76545" y="2348880"/>
            <a:ext cx="8352420" cy="1470025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Evaporative Cooling Mechanism</a:t>
            </a:r>
            <a:endParaRPr lang="th-TH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3536885" y="5634245"/>
            <a:ext cx="3825425" cy="765085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Sommai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Priprem</a:t>
            </a:r>
            <a:endParaRPr lang="th-TH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รูปแบบอิสระ 1"/>
          <p:cNvSpPr/>
          <p:nvPr/>
        </p:nvSpPr>
        <p:spPr>
          <a:xfrm>
            <a:off x="2456765" y="818710"/>
            <a:ext cx="5925696" cy="5778392"/>
          </a:xfrm>
          <a:custGeom>
            <a:avLst/>
            <a:gdLst>
              <a:gd name="connsiteX0" fmla="*/ 0 w 6844420"/>
              <a:gd name="connsiteY0" fmla="*/ 3847723 h 5024673"/>
              <a:gd name="connsiteX1" fmla="*/ 1339913 w 6844420"/>
              <a:gd name="connsiteY1" fmla="*/ 3349782 h 5024673"/>
              <a:gd name="connsiteX2" fmla="*/ 1421394 w 6844420"/>
              <a:gd name="connsiteY2" fmla="*/ 3331675 h 5024673"/>
              <a:gd name="connsiteX3" fmla="*/ 3023858 w 6844420"/>
              <a:gd name="connsiteY3" fmla="*/ 1846907 h 5024673"/>
              <a:gd name="connsiteX4" fmla="*/ 3349783 w 6844420"/>
              <a:gd name="connsiteY4" fmla="*/ 995881 h 5024673"/>
              <a:gd name="connsiteX5" fmla="*/ 2761307 w 6844420"/>
              <a:gd name="connsiteY5" fmla="*/ 778598 h 5024673"/>
              <a:gd name="connsiteX6" fmla="*/ 5151422 w 6844420"/>
              <a:gd name="connsiteY6" fmla="*/ 0 h 5024673"/>
              <a:gd name="connsiteX7" fmla="*/ 6844420 w 6844420"/>
              <a:gd name="connsiteY7" fmla="*/ 1774479 h 5024673"/>
              <a:gd name="connsiteX8" fmla="*/ 6138250 w 6844420"/>
              <a:gd name="connsiteY8" fmla="*/ 1629624 h 5024673"/>
              <a:gd name="connsiteX9" fmla="*/ 5857592 w 6844420"/>
              <a:gd name="connsiteY9" fmla="*/ 2435382 h 5024673"/>
              <a:gd name="connsiteX10" fmla="*/ 5133315 w 6844420"/>
              <a:gd name="connsiteY10" fmla="*/ 3874883 h 5024673"/>
              <a:gd name="connsiteX11" fmla="*/ 3467478 w 6844420"/>
              <a:gd name="connsiteY11" fmla="*/ 5024673 h 5024673"/>
              <a:gd name="connsiteX12" fmla="*/ 3096286 w 6844420"/>
              <a:gd name="connsiteY12" fmla="*/ 3548958 h 5024673"/>
              <a:gd name="connsiteX13" fmla="*/ 63375 w 6844420"/>
              <a:gd name="connsiteY13" fmla="*/ 3847723 h 5024673"/>
              <a:gd name="connsiteX0" fmla="*/ 0 w 6844420"/>
              <a:gd name="connsiteY0" fmla="*/ 3847723 h 5024673"/>
              <a:gd name="connsiteX1" fmla="*/ 1339913 w 6844420"/>
              <a:gd name="connsiteY1" fmla="*/ 3349782 h 5024673"/>
              <a:gd name="connsiteX2" fmla="*/ 1421394 w 6844420"/>
              <a:gd name="connsiteY2" fmla="*/ 3331675 h 5024673"/>
              <a:gd name="connsiteX3" fmla="*/ 3023858 w 6844420"/>
              <a:gd name="connsiteY3" fmla="*/ 1846907 h 5024673"/>
              <a:gd name="connsiteX4" fmla="*/ 3349783 w 6844420"/>
              <a:gd name="connsiteY4" fmla="*/ 995881 h 5024673"/>
              <a:gd name="connsiteX5" fmla="*/ 2761307 w 6844420"/>
              <a:gd name="connsiteY5" fmla="*/ 778598 h 5024673"/>
              <a:gd name="connsiteX6" fmla="*/ 5151422 w 6844420"/>
              <a:gd name="connsiteY6" fmla="*/ 0 h 5024673"/>
              <a:gd name="connsiteX7" fmla="*/ 6844420 w 6844420"/>
              <a:gd name="connsiteY7" fmla="*/ 1774479 h 5024673"/>
              <a:gd name="connsiteX8" fmla="*/ 6138250 w 6844420"/>
              <a:gd name="connsiteY8" fmla="*/ 1629624 h 5024673"/>
              <a:gd name="connsiteX9" fmla="*/ 5857592 w 6844420"/>
              <a:gd name="connsiteY9" fmla="*/ 2435382 h 5024673"/>
              <a:gd name="connsiteX10" fmla="*/ 4980590 w 6844420"/>
              <a:gd name="connsiteY10" fmla="*/ 3880496 h 5024673"/>
              <a:gd name="connsiteX11" fmla="*/ 3467478 w 6844420"/>
              <a:gd name="connsiteY11" fmla="*/ 5024673 h 5024673"/>
              <a:gd name="connsiteX12" fmla="*/ 3096286 w 6844420"/>
              <a:gd name="connsiteY12" fmla="*/ 3548958 h 5024673"/>
              <a:gd name="connsiteX13" fmla="*/ 63375 w 6844420"/>
              <a:gd name="connsiteY13" fmla="*/ 3847723 h 5024673"/>
              <a:gd name="connsiteX0" fmla="*/ 0 w 6844420"/>
              <a:gd name="connsiteY0" fmla="*/ 3847723 h 5024673"/>
              <a:gd name="connsiteX1" fmla="*/ 1339913 w 6844420"/>
              <a:gd name="connsiteY1" fmla="*/ 3349782 h 5024673"/>
              <a:gd name="connsiteX2" fmla="*/ 1421394 w 6844420"/>
              <a:gd name="connsiteY2" fmla="*/ 3331675 h 5024673"/>
              <a:gd name="connsiteX3" fmla="*/ 3023858 w 6844420"/>
              <a:gd name="connsiteY3" fmla="*/ 1846907 h 5024673"/>
              <a:gd name="connsiteX4" fmla="*/ 3349783 w 6844420"/>
              <a:gd name="connsiteY4" fmla="*/ 995881 h 5024673"/>
              <a:gd name="connsiteX5" fmla="*/ 2761307 w 6844420"/>
              <a:gd name="connsiteY5" fmla="*/ 778598 h 5024673"/>
              <a:gd name="connsiteX6" fmla="*/ 5151422 w 6844420"/>
              <a:gd name="connsiteY6" fmla="*/ 0 h 5024673"/>
              <a:gd name="connsiteX7" fmla="*/ 6844420 w 6844420"/>
              <a:gd name="connsiteY7" fmla="*/ 1774479 h 5024673"/>
              <a:gd name="connsiteX8" fmla="*/ 5565655 w 6844420"/>
              <a:gd name="connsiteY8" fmla="*/ 1450226 h 5024673"/>
              <a:gd name="connsiteX9" fmla="*/ 5857592 w 6844420"/>
              <a:gd name="connsiteY9" fmla="*/ 2435382 h 5024673"/>
              <a:gd name="connsiteX10" fmla="*/ 4980590 w 6844420"/>
              <a:gd name="connsiteY10" fmla="*/ 3880496 h 5024673"/>
              <a:gd name="connsiteX11" fmla="*/ 3467478 w 6844420"/>
              <a:gd name="connsiteY11" fmla="*/ 5024673 h 5024673"/>
              <a:gd name="connsiteX12" fmla="*/ 3096286 w 6844420"/>
              <a:gd name="connsiteY12" fmla="*/ 3548958 h 5024673"/>
              <a:gd name="connsiteX13" fmla="*/ 63375 w 6844420"/>
              <a:gd name="connsiteY13" fmla="*/ 3847723 h 5024673"/>
              <a:gd name="connsiteX0" fmla="*/ 0 w 6844420"/>
              <a:gd name="connsiteY0" fmla="*/ 3847723 h 5024673"/>
              <a:gd name="connsiteX1" fmla="*/ 1339913 w 6844420"/>
              <a:gd name="connsiteY1" fmla="*/ 3349782 h 5024673"/>
              <a:gd name="connsiteX2" fmla="*/ 1421394 w 6844420"/>
              <a:gd name="connsiteY2" fmla="*/ 3331675 h 5024673"/>
              <a:gd name="connsiteX3" fmla="*/ 3023858 w 6844420"/>
              <a:gd name="connsiteY3" fmla="*/ 1846907 h 5024673"/>
              <a:gd name="connsiteX4" fmla="*/ 3349783 w 6844420"/>
              <a:gd name="connsiteY4" fmla="*/ 995881 h 5024673"/>
              <a:gd name="connsiteX5" fmla="*/ 2761307 w 6844420"/>
              <a:gd name="connsiteY5" fmla="*/ 778598 h 5024673"/>
              <a:gd name="connsiteX6" fmla="*/ 5151422 w 6844420"/>
              <a:gd name="connsiteY6" fmla="*/ 0 h 5024673"/>
              <a:gd name="connsiteX7" fmla="*/ 6844420 w 6844420"/>
              <a:gd name="connsiteY7" fmla="*/ 1774479 h 5024673"/>
              <a:gd name="connsiteX8" fmla="*/ 5565655 w 6844420"/>
              <a:gd name="connsiteY8" fmla="*/ 1450226 h 5024673"/>
              <a:gd name="connsiteX9" fmla="*/ 5520650 w 6844420"/>
              <a:gd name="connsiteY9" fmla="*/ 2575351 h 5024673"/>
              <a:gd name="connsiteX10" fmla="*/ 4980590 w 6844420"/>
              <a:gd name="connsiteY10" fmla="*/ 3880496 h 5024673"/>
              <a:gd name="connsiteX11" fmla="*/ 3467478 w 6844420"/>
              <a:gd name="connsiteY11" fmla="*/ 5024673 h 5024673"/>
              <a:gd name="connsiteX12" fmla="*/ 3096286 w 6844420"/>
              <a:gd name="connsiteY12" fmla="*/ 3548958 h 5024673"/>
              <a:gd name="connsiteX13" fmla="*/ 63375 w 6844420"/>
              <a:gd name="connsiteY13" fmla="*/ 3847723 h 5024673"/>
              <a:gd name="connsiteX0" fmla="*/ 0 w 6375745"/>
              <a:gd name="connsiteY0" fmla="*/ 3847723 h 5024673"/>
              <a:gd name="connsiteX1" fmla="*/ 1339913 w 6375745"/>
              <a:gd name="connsiteY1" fmla="*/ 3349782 h 5024673"/>
              <a:gd name="connsiteX2" fmla="*/ 1421394 w 6375745"/>
              <a:gd name="connsiteY2" fmla="*/ 3331675 h 5024673"/>
              <a:gd name="connsiteX3" fmla="*/ 3023858 w 6375745"/>
              <a:gd name="connsiteY3" fmla="*/ 1846907 h 5024673"/>
              <a:gd name="connsiteX4" fmla="*/ 3349783 w 6375745"/>
              <a:gd name="connsiteY4" fmla="*/ 995881 h 5024673"/>
              <a:gd name="connsiteX5" fmla="*/ 2761307 w 6375745"/>
              <a:gd name="connsiteY5" fmla="*/ 778598 h 5024673"/>
              <a:gd name="connsiteX6" fmla="*/ 5151422 w 6375745"/>
              <a:gd name="connsiteY6" fmla="*/ 0 h 5024673"/>
              <a:gd name="connsiteX7" fmla="*/ 6375745 w 6375745"/>
              <a:gd name="connsiteY7" fmla="*/ 1585241 h 5024673"/>
              <a:gd name="connsiteX8" fmla="*/ 5565655 w 6375745"/>
              <a:gd name="connsiteY8" fmla="*/ 1450226 h 5024673"/>
              <a:gd name="connsiteX9" fmla="*/ 5520650 w 6375745"/>
              <a:gd name="connsiteY9" fmla="*/ 2575351 h 5024673"/>
              <a:gd name="connsiteX10" fmla="*/ 4980590 w 6375745"/>
              <a:gd name="connsiteY10" fmla="*/ 3880496 h 5024673"/>
              <a:gd name="connsiteX11" fmla="*/ 3467478 w 6375745"/>
              <a:gd name="connsiteY11" fmla="*/ 5024673 h 5024673"/>
              <a:gd name="connsiteX12" fmla="*/ 3096286 w 6375745"/>
              <a:gd name="connsiteY12" fmla="*/ 3548958 h 5024673"/>
              <a:gd name="connsiteX13" fmla="*/ 63375 w 6375745"/>
              <a:gd name="connsiteY13" fmla="*/ 3847723 h 5024673"/>
              <a:gd name="connsiteX0" fmla="*/ 0 w 6375745"/>
              <a:gd name="connsiteY0" fmla="*/ 3847723 h 5024673"/>
              <a:gd name="connsiteX1" fmla="*/ 1339913 w 6375745"/>
              <a:gd name="connsiteY1" fmla="*/ 3349782 h 5024673"/>
              <a:gd name="connsiteX2" fmla="*/ 1421394 w 6375745"/>
              <a:gd name="connsiteY2" fmla="*/ 3331675 h 5024673"/>
              <a:gd name="connsiteX3" fmla="*/ 3023858 w 6375745"/>
              <a:gd name="connsiteY3" fmla="*/ 1846907 h 5024673"/>
              <a:gd name="connsiteX4" fmla="*/ 3349783 w 6375745"/>
              <a:gd name="connsiteY4" fmla="*/ 995881 h 5024673"/>
              <a:gd name="connsiteX5" fmla="*/ 2761307 w 6375745"/>
              <a:gd name="connsiteY5" fmla="*/ 778598 h 5024673"/>
              <a:gd name="connsiteX6" fmla="*/ 5151422 w 6375745"/>
              <a:gd name="connsiteY6" fmla="*/ 0 h 5024673"/>
              <a:gd name="connsiteX7" fmla="*/ 6375745 w 6375745"/>
              <a:gd name="connsiteY7" fmla="*/ 1585241 h 5024673"/>
              <a:gd name="connsiteX8" fmla="*/ 5565655 w 6375745"/>
              <a:gd name="connsiteY8" fmla="*/ 1450226 h 5024673"/>
              <a:gd name="connsiteX9" fmla="*/ 5520650 w 6375745"/>
              <a:gd name="connsiteY9" fmla="*/ 2575351 h 5024673"/>
              <a:gd name="connsiteX10" fmla="*/ 4890581 w 6375745"/>
              <a:gd name="connsiteY10" fmla="*/ 3925501 h 5024673"/>
              <a:gd name="connsiteX11" fmla="*/ 3467478 w 6375745"/>
              <a:gd name="connsiteY11" fmla="*/ 5024673 h 5024673"/>
              <a:gd name="connsiteX12" fmla="*/ 3096286 w 6375745"/>
              <a:gd name="connsiteY12" fmla="*/ 3548958 h 5024673"/>
              <a:gd name="connsiteX13" fmla="*/ 63375 w 6375745"/>
              <a:gd name="connsiteY13" fmla="*/ 3847723 h 5024673"/>
              <a:gd name="connsiteX0" fmla="*/ 0 w 6375745"/>
              <a:gd name="connsiteY0" fmla="*/ 3847723 h 5024673"/>
              <a:gd name="connsiteX1" fmla="*/ 1339913 w 6375745"/>
              <a:gd name="connsiteY1" fmla="*/ 3349782 h 5024673"/>
              <a:gd name="connsiteX2" fmla="*/ 3023858 w 6375745"/>
              <a:gd name="connsiteY2" fmla="*/ 1846907 h 5024673"/>
              <a:gd name="connsiteX3" fmla="*/ 3349783 w 6375745"/>
              <a:gd name="connsiteY3" fmla="*/ 995881 h 5024673"/>
              <a:gd name="connsiteX4" fmla="*/ 2761307 w 6375745"/>
              <a:gd name="connsiteY4" fmla="*/ 778598 h 5024673"/>
              <a:gd name="connsiteX5" fmla="*/ 5151422 w 6375745"/>
              <a:gd name="connsiteY5" fmla="*/ 0 h 5024673"/>
              <a:gd name="connsiteX6" fmla="*/ 6375745 w 6375745"/>
              <a:gd name="connsiteY6" fmla="*/ 1585241 h 5024673"/>
              <a:gd name="connsiteX7" fmla="*/ 5565655 w 6375745"/>
              <a:gd name="connsiteY7" fmla="*/ 1450226 h 5024673"/>
              <a:gd name="connsiteX8" fmla="*/ 5520650 w 6375745"/>
              <a:gd name="connsiteY8" fmla="*/ 2575351 h 5024673"/>
              <a:gd name="connsiteX9" fmla="*/ 4890581 w 6375745"/>
              <a:gd name="connsiteY9" fmla="*/ 3925501 h 5024673"/>
              <a:gd name="connsiteX10" fmla="*/ 3467478 w 6375745"/>
              <a:gd name="connsiteY10" fmla="*/ 5024673 h 5024673"/>
              <a:gd name="connsiteX11" fmla="*/ 3096286 w 6375745"/>
              <a:gd name="connsiteY11" fmla="*/ 3548958 h 5024673"/>
              <a:gd name="connsiteX12" fmla="*/ 63375 w 6375745"/>
              <a:gd name="connsiteY12" fmla="*/ 3847723 h 5024673"/>
              <a:gd name="connsiteX0" fmla="*/ 0 w 6375745"/>
              <a:gd name="connsiteY0" fmla="*/ 3847723 h 5024673"/>
              <a:gd name="connsiteX1" fmla="*/ 1830241 w 6375745"/>
              <a:gd name="connsiteY1" fmla="*/ 2980396 h 5024673"/>
              <a:gd name="connsiteX2" fmla="*/ 3023858 w 6375745"/>
              <a:gd name="connsiteY2" fmla="*/ 1846907 h 5024673"/>
              <a:gd name="connsiteX3" fmla="*/ 3349783 w 6375745"/>
              <a:gd name="connsiteY3" fmla="*/ 995881 h 5024673"/>
              <a:gd name="connsiteX4" fmla="*/ 2761307 w 6375745"/>
              <a:gd name="connsiteY4" fmla="*/ 778598 h 5024673"/>
              <a:gd name="connsiteX5" fmla="*/ 5151422 w 6375745"/>
              <a:gd name="connsiteY5" fmla="*/ 0 h 5024673"/>
              <a:gd name="connsiteX6" fmla="*/ 6375745 w 6375745"/>
              <a:gd name="connsiteY6" fmla="*/ 1585241 h 5024673"/>
              <a:gd name="connsiteX7" fmla="*/ 5565655 w 6375745"/>
              <a:gd name="connsiteY7" fmla="*/ 1450226 h 5024673"/>
              <a:gd name="connsiteX8" fmla="*/ 5520650 w 6375745"/>
              <a:gd name="connsiteY8" fmla="*/ 2575351 h 5024673"/>
              <a:gd name="connsiteX9" fmla="*/ 4890581 w 6375745"/>
              <a:gd name="connsiteY9" fmla="*/ 3925501 h 5024673"/>
              <a:gd name="connsiteX10" fmla="*/ 3467478 w 6375745"/>
              <a:gd name="connsiteY10" fmla="*/ 5024673 h 5024673"/>
              <a:gd name="connsiteX11" fmla="*/ 3096286 w 6375745"/>
              <a:gd name="connsiteY11" fmla="*/ 3548958 h 5024673"/>
              <a:gd name="connsiteX12" fmla="*/ 63375 w 6375745"/>
              <a:gd name="connsiteY12" fmla="*/ 3847723 h 5024673"/>
              <a:gd name="connsiteX0" fmla="*/ 0 w 6375745"/>
              <a:gd name="connsiteY0" fmla="*/ 3847723 h 5024673"/>
              <a:gd name="connsiteX1" fmla="*/ 1830241 w 6375745"/>
              <a:gd name="connsiteY1" fmla="*/ 2980396 h 5024673"/>
              <a:gd name="connsiteX2" fmla="*/ 3023858 w 6375745"/>
              <a:gd name="connsiteY2" fmla="*/ 1846907 h 5024673"/>
              <a:gd name="connsiteX3" fmla="*/ 3349783 w 6375745"/>
              <a:gd name="connsiteY3" fmla="*/ 995881 h 5024673"/>
              <a:gd name="connsiteX4" fmla="*/ 2761307 w 6375745"/>
              <a:gd name="connsiteY4" fmla="*/ 778598 h 5024673"/>
              <a:gd name="connsiteX5" fmla="*/ 5151422 w 6375745"/>
              <a:gd name="connsiteY5" fmla="*/ 0 h 5024673"/>
              <a:gd name="connsiteX6" fmla="*/ 6375745 w 6375745"/>
              <a:gd name="connsiteY6" fmla="*/ 1585241 h 5024673"/>
              <a:gd name="connsiteX7" fmla="*/ 5565655 w 6375745"/>
              <a:gd name="connsiteY7" fmla="*/ 1450226 h 5024673"/>
              <a:gd name="connsiteX8" fmla="*/ 5520650 w 6375745"/>
              <a:gd name="connsiteY8" fmla="*/ 2575351 h 5024673"/>
              <a:gd name="connsiteX9" fmla="*/ 4890581 w 6375745"/>
              <a:gd name="connsiteY9" fmla="*/ 3925501 h 5024673"/>
              <a:gd name="connsiteX10" fmla="*/ 3467478 w 6375745"/>
              <a:gd name="connsiteY10" fmla="*/ 5024673 h 5024673"/>
              <a:gd name="connsiteX11" fmla="*/ 3096286 w 6375745"/>
              <a:gd name="connsiteY11" fmla="*/ 3548958 h 5024673"/>
              <a:gd name="connsiteX12" fmla="*/ 63375 w 6375745"/>
              <a:gd name="connsiteY12" fmla="*/ 3847723 h 5024673"/>
              <a:gd name="connsiteX0" fmla="*/ 0 w 6375745"/>
              <a:gd name="connsiteY0" fmla="*/ 3847723 h 5024673"/>
              <a:gd name="connsiteX1" fmla="*/ 1830241 w 6375745"/>
              <a:gd name="connsiteY1" fmla="*/ 2980396 h 5024673"/>
              <a:gd name="connsiteX2" fmla="*/ 3023858 w 6375745"/>
              <a:gd name="connsiteY2" fmla="*/ 1846907 h 5024673"/>
              <a:gd name="connsiteX3" fmla="*/ 3349783 w 6375745"/>
              <a:gd name="connsiteY3" fmla="*/ 995881 h 5024673"/>
              <a:gd name="connsiteX4" fmla="*/ 2761307 w 6375745"/>
              <a:gd name="connsiteY4" fmla="*/ 778598 h 5024673"/>
              <a:gd name="connsiteX5" fmla="*/ 5151422 w 6375745"/>
              <a:gd name="connsiteY5" fmla="*/ 0 h 5024673"/>
              <a:gd name="connsiteX6" fmla="*/ 6375745 w 6375745"/>
              <a:gd name="connsiteY6" fmla="*/ 1585241 h 5024673"/>
              <a:gd name="connsiteX7" fmla="*/ 5565655 w 6375745"/>
              <a:gd name="connsiteY7" fmla="*/ 1450226 h 5024673"/>
              <a:gd name="connsiteX8" fmla="*/ 5520650 w 6375745"/>
              <a:gd name="connsiteY8" fmla="*/ 2575351 h 5024673"/>
              <a:gd name="connsiteX9" fmla="*/ 4890581 w 6375745"/>
              <a:gd name="connsiteY9" fmla="*/ 3925501 h 5024673"/>
              <a:gd name="connsiteX10" fmla="*/ 3467478 w 6375745"/>
              <a:gd name="connsiteY10" fmla="*/ 5024673 h 5024673"/>
              <a:gd name="connsiteX11" fmla="*/ 3096286 w 6375745"/>
              <a:gd name="connsiteY11" fmla="*/ 3548958 h 5024673"/>
              <a:gd name="connsiteX12" fmla="*/ 63375 w 6375745"/>
              <a:gd name="connsiteY12" fmla="*/ 3847723 h 5024673"/>
              <a:gd name="connsiteX0" fmla="*/ 0 w 6375745"/>
              <a:gd name="connsiteY0" fmla="*/ 3847723 h 5087430"/>
              <a:gd name="connsiteX1" fmla="*/ 1830241 w 6375745"/>
              <a:gd name="connsiteY1" fmla="*/ 2980396 h 5087430"/>
              <a:gd name="connsiteX2" fmla="*/ 3023858 w 6375745"/>
              <a:gd name="connsiteY2" fmla="*/ 1846907 h 5087430"/>
              <a:gd name="connsiteX3" fmla="*/ 3349783 w 6375745"/>
              <a:gd name="connsiteY3" fmla="*/ 995881 h 5087430"/>
              <a:gd name="connsiteX4" fmla="*/ 2761307 w 6375745"/>
              <a:gd name="connsiteY4" fmla="*/ 778598 h 5087430"/>
              <a:gd name="connsiteX5" fmla="*/ 5151422 w 6375745"/>
              <a:gd name="connsiteY5" fmla="*/ 0 h 5087430"/>
              <a:gd name="connsiteX6" fmla="*/ 6375745 w 6375745"/>
              <a:gd name="connsiteY6" fmla="*/ 1585241 h 5087430"/>
              <a:gd name="connsiteX7" fmla="*/ 5565655 w 6375745"/>
              <a:gd name="connsiteY7" fmla="*/ 1450226 h 5087430"/>
              <a:gd name="connsiteX8" fmla="*/ 5520650 w 6375745"/>
              <a:gd name="connsiteY8" fmla="*/ 2575351 h 5087430"/>
              <a:gd name="connsiteX9" fmla="*/ 4890581 w 6375745"/>
              <a:gd name="connsiteY9" fmla="*/ 3925501 h 5087430"/>
              <a:gd name="connsiteX10" fmla="*/ 3467478 w 6375745"/>
              <a:gd name="connsiteY10" fmla="*/ 5024673 h 5087430"/>
              <a:gd name="connsiteX11" fmla="*/ 3096286 w 6375745"/>
              <a:gd name="connsiteY11" fmla="*/ 3548958 h 5087430"/>
              <a:gd name="connsiteX12" fmla="*/ 63375 w 6375745"/>
              <a:gd name="connsiteY12" fmla="*/ 3847723 h 5087430"/>
              <a:gd name="connsiteX0" fmla="*/ 0 w 6375745"/>
              <a:gd name="connsiteY0" fmla="*/ 3847723 h 5087430"/>
              <a:gd name="connsiteX1" fmla="*/ 1830241 w 6375745"/>
              <a:gd name="connsiteY1" fmla="*/ 2980396 h 5087430"/>
              <a:gd name="connsiteX2" fmla="*/ 3023858 w 6375745"/>
              <a:gd name="connsiteY2" fmla="*/ 1846907 h 5087430"/>
              <a:gd name="connsiteX3" fmla="*/ 3349783 w 6375745"/>
              <a:gd name="connsiteY3" fmla="*/ 995881 h 5087430"/>
              <a:gd name="connsiteX4" fmla="*/ 2761307 w 6375745"/>
              <a:gd name="connsiteY4" fmla="*/ 778598 h 5087430"/>
              <a:gd name="connsiteX5" fmla="*/ 5151422 w 6375745"/>
              <a:gd name="connsiteY5" fmla="*/ 0 h 5087430"/>
              <a:gd name="connsiteX6" fmla="*/ 6375745 w 6375745"/>
              <a:gd name="connsiteY6" fmla="*/ 1585241 h 5087430"/>
              <a:gd name="connsiteX7" fmla="*/ 5565655 w 6375745"/>
              <a:gd name="connsiteY7" fmla="*/ 1450226 h 5087430"/>
              <a:gd name="connsiteX8" fmla="*/ 5520650 w 6375745"/>
              <a:gd name="connsiteY8" fmla="*/ 2575351 h 5087430"/>
              <a:gd name="connsiteX9" fmla="*/ 4890581 w 6375745"/>
              <a:gd name="connsiteY9" fmla="*/ 3925501 h 5087430"/>
              <a:gd name="connsiteX10" fmla="*/ 3467478 w 6375745"/>
              <a:gd name="connsiteY10" fmla="*/ 5024673 h 5087430"/>
              <a:gd name="connsiteX11" fmla="*/ 3096286 w 6375745"/>
              <a:gd name="connsiteY11" fmla="*/ 3548958 h 5087430"/>
              <a:gd name="connsiteX12" fmla="*/ 63375 w 6375745"/>
              <a:gd name="connsiteY12" fmla="*/ 3847723 h 5087430"/>
              <a:gd name="connsiteX0" fmla="*/ 0 w 6375745"/>
              <a:gd name="connsiteY0" fmla="*/ 3847723 h 5087430"/>
              <a:gd name="connsiteX1" fmla="*/ 1830241 w 6375745"/>
              <a:gd name="connsiteY1" fmla="*/ 2980396 h 5087430"/>
              <a:gd name="connsiteX2" fmla="*/ 3023858 w 6375745"/>
              <a:gd name="connsiteY2" fmla="*/ 1846907 h 5087430"/>
              <a:gd name="connsiteX3" fmla="*/ 3349783 w 6375745"/>
              <a:gd name="connsiteY3" fmla="*/ 995881 h 5087430"/>
              <a:gd name="connsiteX4" fmla="*/ 2761307 w 6375745"/>
              <a:gd name="connsiteY4" fmla="*/ 778598 h 5087430"/>
              <a:gd name="connsiteX5" fmla="*/ 5151422 w 6375745"/>
              <a:gd name="connsiteY5" fmla="*/ 0 h 5087430"/>
              <a:gd name="connsiteX6" fmla="*/ 6375745 w 6375745"/>
              <a:gd name="connsiteY6" fmla="*/ 1585241 h 5087430"/>
              <a:gd name="connsiteX7" fmla="*/ 5565655 w 6375745"/>
              <a:gd name="connsiteY7" fmla="*/ 1450226 h 5087430"/>
              <a:gd name="connsiteX8" fmla="*/ 5520650 w 6375745"/>
              <a:gd name="connsiteY8" fmla="*/ 2575351 h 5087430"/>
              <a:gd name="connsiteX9" fmla="*/ 4890581 w 6375745"/>
              <a:gd name="connsiteY9" fmla="*/ 3925501 h 5087430"/>
              <a:gd name="connsiteX10" fmla="*/ 3467478 w 6375745"/>
              <a:gd name="connsiteY10" fmla="*/ 5024673 h 5087430"/>
              <a:gd name="connsiteX11" fmla="*/ 3096286 w 6375745"/>
              <a:gd name="connsiteY11" fmla="*/ 3548958 h 5087430"/>
              <a:gd name="connsiteX12" fmla="*/ 63375 w 6375745"/>
              <a:gd name="connsiteY12" fmla="*/ 3847723 h 5087430"/>
              <a:gd name="connsiteX0" fmla="*/ 0 w 6375745"/>
              <a:gd name="connsiteY0" fmla="*/ 3847723 h 5087430"/>
              <a:gd name="connsiteX1" fmla="*/ 1830241 w 6375745"/>
              <a:gd name="connsiteY1" fmla="*/ 2980396 h 5087430"/>
              <a:gd name="connsiteX2" fmla="*/ 3023858 w 6375745"/>
              <a:gd name="connsiteY2" fmla="*/ 1846907 h 5087430"/>
              <a:gd name="connsiteX3" fmla="*/ 3349783 w 6375745"/>
              <a:gd name="connsiteY3" fmla="*/ 995881 h 5087430"/>
              <a:gd name="connsiteX4" fmla="*/ 2761307 w 6375745"/>
              <a:gd name="connsiteY4" fmla="*/ 778598 h 5087430"/>
              <a:gd name="connsiteX5" fmla="*/ 5151422 w 6375745"/>
              <a:gd name="connsiteY5" fmla="*/ 0 h 5087430"/>
              <a:gd name="connsiteX6" fmla="*/ 6375745 w 6375745"/>
              <a:gd name="connsiteY6" fmla="*/ 1585241 h 5087430"/>
              <a:gd name="connsiteX7" fmla="*/ 5340631 w 6375745"/>
              <a:gd name="connsiteY7" fmla="*/ 1315210 h 5087430"/>
              <a:gd name="connsiteX8" fmla="*/ 5520650 w 6375745"/>
              <a:gd name="connsiteY8" fmla="*/ 2575351 h 5087430"/>
              <a:gd name="connsiteX9" fmla="*/ 4890581 w 6375745"/>
              <a:gd name="connsiteY9" fmla="*/ 3925501 h 5087430"/>
              <a:gd name="connsiteX10" fmla="*/ 3467478 w 6375745"/>
              <a:gd name="connsiteY10" fmla="*/ 5024673 h 5087430"/>
              <a:gd name="connsiteX11" fmla="*/ 3096286 w 6375745"/>
              <a:gd name="connsiteY11" fmla="*/ 3548958 h 5087430"/>
              <a:gd name="connsiteX12" fmla="*/ 63375 w 6375745"/>
              <a:gd name="connsiteY12" fmla="*/ 3847723 h 5087430"/>
              <a:gd name="connsiteX0" fmla="*/ 0 w 6375745"/>
              <a:gd name="connsiteY0" fmla="*/ 3847723 h 5087430"/>
              <a:gd name="connsiteX1" fmla="*/ 1830241 w 6375745"/>
              <a:gd name="connsiteY1" fmla="*/ 2980396 h 5087430"/>
              <a:gd name="connsiteX2" fmla="*/ 3023858 w 6375745"/>
              <a:gd name="connsiteY2" fmla="*/ 1846907 h 5087430"/>
              <a:gd name="connsiteX3" fmla="*/ 3349783 w 6375745"/>
              <a:gd name="connsiteY3" fmla="*/ 995881 h 5087430"/>
              <a:gd name="connsiteX4" fmla="*/ 2761307 w 6375745"/>
              <a:gd name="connsiteY4" fmla="*/ 778598 h 5087430"/>
              <a:gd name="connsiteX5" fmla="*/ 5151422 w 6375745"/>
              <a:gd name="connsiteY5" fmla="*/ 0 h 5087430"/>
              <a:gd name="connsiteX6" fmla="*/ 6375745 w 6375745"/>
              <a:gd name="connsiteY6" fmla="*/ 1585241 h 5087430"/>
              <a:gd name="connsiteX7" fmla="*/ 5565656 w 6375745"/>
              <a:gd name="connsiteY7" fmla="*/ 1450225 h 5087430"/>
              <a:gd name="connsiteX8" fmla="*/ 5520650 w 6375745"/>
              <a:gd name="connsiteY8" fmla="*/ 2575351 h 5087430"/>
              <a:gd name="connsiteX9" fmla="*/ 4890581 w 6375745"/>
              <a:gd name="connsiteY9" fmla="*/ 3925501 h 5087430"/>
              <a:gd name="connsiteX10" fmla="*/ 3467478 w 6375745"/>
              <a:gd name="connsiteY10" fmla="*/ 5024673 h 5087430"/>
              <a:gd name="connsiteX11" fmla="*/ 3096286 w 6375745"/>
              <a:gd name="connsiteY11" fmla="*/ 3548958 h 5087430"/>
              <a:gd name="connsiteX12" fmla="*/ 63375 w 6375745"/>
              <a:gd name="connsiteY12" fmla="*/ 3847723 h 5087430"/>
              <a:gd name="connsiteX0" fmla="*/ 0 w 6375745"/>
              <a:gd name="connsiteY0" fmla="*/ 3847723 h 5293402"/>
              <a:gd name="connsiteX1" fmla="*/ 1830241 w 6375745"/>
              <a:gd name="connsiteY1" fmla="*/ 2980396 h 5293402"/>
              <a:gd name="connsiteX2" fmla="*/ 3023858 w 6375745"/>
              <a:gd name="connsiteY2" fmla="*/ 1846907 h 5293402"/>
              <a:gd name="connsiteX3" fmla="*/ 3349783 w 6375745"/>
              <a:gd name="connsiteY3" fmla="*/ 995881 h 5293402"/>
              <a:gd name="connsiteX4" fmla="*/ 2761307 w 6375745"/>
              <a:gd name="connsiteY4" fmla="*/ 778598 h 5293402"/>
              <a:gd name="connsiteX5" fmla="*/ 5151422 w 6375745"/>
              <a:gd name="connsiteY5" fmla="*/ 0 h 5293402"/>
              <a:gd name="connsiteX6" fmla="*/ 6375745 w 6375745"/>
              <a:gd name="connsiteY6" fmla="*/ 1585241 h 5293402"/>
              <a:gd name="connsiteX7" fmla="*/ 5565656 w 6375745"/>
              <a:gd name="connsiteY7" fmla="*/ 1450225 h 5293402"/>
              <a:gd name="connsiteX8" fmla="*/ 5520650 w 6375745"/>
              <a:gd name="connsiteY8" fmla="*/ 2575351 h 5293402"/>
              <a:gd name="connsiteX9" fmla="*/ 4890581 w 6375745"/>
              <a:gd name="connsiteY9" fmla="*/ 3925501 h 5293402"/>
              <a:gd name="connsiteX10" fmla="*/ 3495426 w 6375745"/>
              <a:gd name="connsiteY10" fmla="*/ 5230645 h 5293402"/>
              <a:gd name="connsiteX11" fmla="*/ 3096286 w 6375745"/>
              <a:gd name="connsiteY11" fmla="*/ 3548958 h 5293402"/>
              <a:gd name="connsiteX12" fmla="*/ 63375 w 6375745"/>
              <a:gd name="connsiteY12" fmla="*/ 3847723 h 5293402"/>
              <a:gd name="connsiteX0" fmla="*/ 0 w 6375745"/>
              <a:gd name="connsiteY0" fmla="*/ 3847723 h 5293402"/>
              <a:gd name="connsiteX1" fmla="*/ 1830241 w 6375745"/>
              <a:gd name="connsiteY1" fmla="*/ 2980396 h 5293402"/>
              <a:gd name="connsiteX2" fmla="*/ 3023858 w 6375745"/>
              <a:gd name="connsiteY2" fmla="*/ 1846907 h 5293402"/>
              <a:gd name="connsiteX3" fmla="*/ 3349783 w 6375745"/>
              <a:gd name="connsiteY3" fmla="*/ 995881 h 5293402"/>
              <a:gd name="connsiteX4" fmla="*/ 2761307 w 6375745"/>
              <a:gd name="connsiteY4" fmla="*/ 778598 h 5293402"/>
              <a:gd name="connsiteX5" fmla="*/ 5151422 w 6375745"/>
              <a:gd name="connsiteY5" fmla="*/ 0 h 5293402"/>
              <a:gd name="connsiteX6" fmla="*/ 6375745 w 6375745"/>
              <a:gd name="connsiteY6" fmla="*/ 1585241 h 5293402"/>
              <a:gd name="connsiteX7" fmla="*/ 5565656 w 6375745"/>
              <a:gd name="connsiteY7" fmla="*/ 1450225 h 5293402"/>
              <a:gd name="connsiteX8" fmla="*/ 5520650 w 6375745"/>
              <a:gd name="connsiteY8" fmla="*/ 2575351 h 5293402"/>
              <a:gd name="connsiteX9" fmla="*/ 4890581 w 6375745"/>
              <a:gd name="connsiteY9" fmla="*/ 3925501 h 5293402"/>
              <a:gd name="connsiteX10" fmla="*/ 3495426 w 6375745"/>
              <a:gd name="connsiteY10" fmla="*/ 5230645 h 5293402"/>
              <a:gd name="connsiteX11" fmla="*/ 3096286 w 6375745"/>
              <a:gd name="connsiteY11" fmla="*/ 3548958 h 5293402"/>
              <a:gd name="connsiteX12" fmla="*/ 1785236 w 6375745"/>
              <a:gd name="connsiteY12" fmla="*/ 3790485 h 5293402"/>
              <a:gd name="connsiteX0" fmla="*/ 0 w 6375745"/>
              <a:gd name="connsiteY0" fmla="*/ 3847723 h 5293402"/>
              <a:gd name="connsiteX1" fmla="*/ 1830241 w 6375745"/>
              <a:gd name="connsiteY1" fmla="*/ 2980396 h 5293402"/>
              <a:gd name="connsiteX2" fmla="*/ 3023858 w 6375745"/>
              <a:gd name="connsiteY2" fmla="*/ 1846907 h 5293402"/>
              <a:gd name="connsiteX3" fmla="*/ 3349783 w 6375745"/>
              <a:gd name="connsiteY3" fmla="*/ 995881 h 5293402"/>
              <a:gd name="connsiteX4" fmla="*/ 2761307 w 6375745"/>
              <a:gd name="connsiteY4" fmla="*/ 778598 h 5293402"/>
              <a:gd name="connsiteX5" fmla="*/ 5151422 w 6375745"/>
              <a:gd name="connsiteY5" fmla="*/ 0 h 5293402"/>
              <a:gd name="connsiteX6" fmla="*/ 6375745 w 6375745"/>
              <a:gd name="connsiteY6" fmla="*/ 1585241 h 5293402"/>
              <a:gd name="connsiteX7" fmla="*/ 5565656 w 6375745"/>
              <a:gd name="connsiteY7" fmla="*/ 1450225 h 5293402"/>
              <a:gd name="connsiteX8" fmla="*/ 5520650 w 6375745"/>
              <a:gd name="connsiteY8" fmla="*/ 2575351 h 5293402"/>
              <a:gd name="connsiteX9" fmla="*/ 4890581 w 6375745"/>
              <a:gd name="connsiteY9" fmla="*/ 3925501 h 5293402"/>
              <a:gd name="connsiteX10" fmla="*/ 3495426 w 6375745"/>
              <a:gd name="connsiteY10" fmla="*/ 5230645 h 5293402"/>
              <a:gd name="connsiteX11" fmla="*/ 3135386 w 6375745"/>
              <a:gd name="connsiteY11" fmla="*/ 4015510 h 5293402"/>
              <a:gd name="connsiteX12" fmla="*/ 1785236 w 6375745"/>
              <a:gd name="connsiteY12" fmla="*/ 3790485 h 5293402"/>
              <a:gd name="connsiteX0" fmla="*/ 0 w 6375745"/>
              <a:gd name="connsiteY0" fmla="*/ 3847723 h 5293402"/>
              <a:gd name="connsiteX1" fmla="*/ 1830241 w 6375745"/>
              <a:gd name="connsiteY1" fmla="*/ 2980396 h 5293402"/>
              <a:gd name="connsiteX2" fmla="*/ 3023858 w 6375745"/>
              <a:gd name="connsiteY2" fmla="*/ 1846907 h 5293402"/>
              <a:gd name="connsiteX3" fmla="*/ 3349783 w 6375745"/>
              <a:gd name="connsiteY3" fmla="*/ 995881 h 5293402"/>
              <a:gd name="connsiteX4" fmla="*/ 2761307 w 6375745"/>
              <a:gd name="connsiteY4" fmla="*/ 778598 h 5293402"/>
              <a:gd name="connsiteX5" fmla="*/ 5151422 w 6375745"/>
              <a:gd name="connsiteY5" fmla="*/ 0 h 5293402"/>
              <a:gd name="connsiteX6" fmla="*/ 6375745 w 6375745"/>
              <a:gd name="connsiteY6" fmla="*/ 1585241 h 5293402"/>
              <a:gd name="connsiteX7" fmla="*/ 5565656 w 6375745"/>
              <a:gd name="connsiteY7" fmla="*/ 1450225 h 5293402"/>
              <a:gd name="connsiteX8" fmla="*/ 5520650 w 6375745"/>
              <a:gd name="connsiteY8" fmla="*/ 2575351 h 5293402"/>
              <a:gd name="connsiteX9" fmla="*/ 4890581 w 6375745"/>
              <a:gd name="connsiteY9" fmla="*/ 3925501 h 5293402"/>
              <a:gd name="connsiteX10" fmla="*/ 3495426 w 6375745"/>
              <a:gd name="connsiteY10" fmla="*/ 5230645 h 5293402"/>
              <a:gd name="connsiteX11" fmla="*/ 3135386 w 6375745"/>
              <a:gd name="connsiteY11" fmla="*/ 4015510 h 5293402"/>
              <a:gd name="connsiteX12" fmla="*/ 1785236 w 6375745"/>
              <a:gd name="connsiteY12" fmla="*/ 3790485 h 5293402"/>
              <a:gd name="connsiteX0" fmla="*/ 0 w 6375745"/>
              <a:gd name="connsiteY0" fmla="*/ 3847723 h 5293402"/>
              <a:gd name="connsiteX1" fmla="*/ 1830241 w 6375745"/>
              <a:gd name="connsiteY1" fmla="*/ 2980396 h 5293402"/>
              <a:gd name="connsiteX2" fmla="*/ 3023858 w 6375745"/>
              <a:gd name="connsiteY2" fmla="*/ 1846907 h 5293402"/>
              <a:gd name="connsiteX3" fmla="*/ 3349783 w 6375745"/>
              <a:gd name="connsiteY3" fmla="*/ 995881 h 5293402"/>
              <a:gd name="connsiteX4" fmla="*/ 2761307 w 6375745"/>
              <a:gd name="connsiteY4" fmla="*/ 778598 h 5293402"/>
              <a:gd name="connsiteX5" fmla="*/ 5151422 w 6375745"/>
              <a:gd name="connsiteY5" fmla="*/ 0 h 5293402"/>
              <a:gd name="connsiteX6" fmla="*/ 6375745 w 6375745"/>
              <a:gd name="connsiteY6" fmla="*/ 1585241 h 5293402"/>
              <a:gd name="connsiteX7" fmla="*/ 5565656 w 6375745"/>
              <a:gd name="connsiteY7" fmla="*/ 1450225 h 5293402"/>
              <a:gd name="connsiteX8" fmla="*/ 5520650 w 6375745"/>
              <a:gd name="connsiteY8" fmla="*/ 2575351 h 5293402"/>
              <a:gd name="connsiteX9" fmla="*/ 4890581 w 6375745"/>
              <a:gd name="connsiteY9" fmla="*/ 3925501 h 5293402"/>
              <a:gd name="connsiteX10" fmla="*/ 3495426 w 6375745"/>
              <a:gd name="connsiteY10" fmla="*/ 5230645 h 5293402"/>
              <a:gd name="connsiteX11" fmla="*/ 3135386 w 6375745"/>
              <a:gd name="connsiteY11" fmla="*/ 4015510 h 5293402"/>
              <a:gd name="connsiteX12" fmla="*/ 570101 w 6375745"/>
              <a:gd name="connsiteY12" fmla="*/ 3835490 h 5293402"/>
              <a:gd name="connsiteX0" fmla="*/ 0 w 6375745"/>
              <a:gd name="connsiteY0" fmla="*/ 3847723 h 5293402"/>
              <a:gd name="connsiteX1" fmla="*/ 1830241 w 6375745"/>
              <a:gd name="connsiteY1" fmla="*/ 2980396 h 5293402"/>
              <a:gd name="connsiteX2" fmla="*/ 3023858 w 6375745"/>
              <a:gd name="connsiteY2" fmla="*/ 1846907 h 5293402"/>
              <a:gd name="connsiteX3" fmla="*/ 3349783 w 6375745"/>
              <a:gd name="connsiteY3" fmla="*/ 995881 h 5293402"/>
              <a:gd name="connsiteX4" fmla="*/ 2761307 w 6375745"/>
              <a:gd name="connsiteY4" fmla="*/ 778598 h 5293402"/>
              <a:gd name="connsiteX5" fmla="*/ 5151422 w 6375745"/>
              <a:gd name="connsiteY5" fmla="*/ 0 h 5293402"/>
              <a:gd name="connsiteX6" fmla="*/ 6375745 w 6375745"/>
              <a:gd name="connsiteY6" fmla="*/ 1585241 h 5293402"/>
              <a:gd name="connsiteX7" fmla="*/ 5565656 w 6375745"/>
              <a:gd name="connsiteY7" fmla="*/ 1450225 h 5293402"/>
              <a:gd name="connsiteX8" fmla="*/ 5520650 w 6375745"/>
              <a:gd name="connsiteY8" fmla="*/ 2575351 h 5293402"/>
              <a:gd name="connsiteX9" fmla="*/ 4890581 w 6375745"/>
              <a:gd name="connsiteY9" fmla="*/ 3925501 h 5293402"/>
              <a:gd name="connsiteX10" fmla="*/ 3495426 w 6375745"/>
              <a:gd name="connsiteY10" fmla="*/ 5230645 h 5293402"/>
              <a:gd name="connsiteX11" fmla="*/ 3135386 w 6375745"/>
              <a:gd name="connsiteY11" fmla="*/ 4015510 h 5293402"/>
              <a:gd name="connsiteX12" fmla="*/ 570101 w 6375745"/>
              <a:gd name="connsiteY12" fmla="*/ 3835490 h 5293402"/>
              <a:gd name="connsiteX0" fmla="*/ 0 w 6375745"/>
              <a:gd name="connsiteY0" fmla="*/ 3847723 h 5293402"/>
              <a:gd name="connsiteX1" fmla="*/ 1830241 w 6375745"/>
              <a:gd name="connsiteY1" fmla="*/ 2980396 h 5293402"/>
              <a:gd name="connsiteX2" fmla="*/ 3023858 w 6375745"/>
              <a:gd name="connsiteY2" fmla="*/ 1846907 h 5293402"/>
              <a:gd name="connsiteX3" fmla="*/ 3349783 w 6375745"/>
              <a:gd name="connsiteY3" fmla="*/ 995881 h 5293402"/>
              <a:gd name="connsiteX4" fmla="*/ 2761307 w 6375745"/>
              <a:gd name="connsiteY4" fmla="*/ 778598 h 5293402"/>
              <a:gd name="connsiteX5" fmla="*/ 5151422 w 6375745"/>
              <a:gd name="connsiteY5" fmla="*/ 0 h 5293402"/>
              <a:gd name="connsiteX6" fmla="*/ 6375745 w 6375745"/>
              <a:gd name="connsiteY6" fmla="*/ 1585241 h 5293402"/>
              <a:gd name="connsiteX7" fmla="*/ 5565656 w 6375745"/>
              <a:gd name="connsiteY7" fmla="*/ 1450225 h 5293402"/>
              <a:gd name="connsiteX8" fmla="*/ 5520650 w 6375745"/>
              <a:gd name="connsiteY8" fmla="*/ 2575351 h 5293402"/>
              <a:gd name="connsiteX9" fmla="*/ 4890581 w 6375745"/>
              <a:gd name="connsiteY9" fmla="*/ 3925501 h 5293402"/>
              <a:gd name="connsiteX10" fmla="*/ 3495426 w 6375745"/>
              <a:gd name="connsiteY10" fmla="*/ 5230645 h 5293402"/>
              <a:gd name="connsiteX11" fmla="*/ 3135386 w 6375745"/>
              <a:gd name="connsiteY11" fmla="*/ 3835490 h 5293402"/>
              <a:gd name="connsiteX12" fmla="*/ 570101 w 6375745"/>
              <a:gd name="connsiteY12" fmla="*/ 3835490 h 5293402"/>
              <a:gd name="connsiteX0" fmla="*/ 0 w 6375745"/>
              <a:gd name="connsiteY0" fmla="*/ 3847723 h 5293402"/>
              <a:gd name="connsiteX1" fmla="*/ 1830241 w 6375745"/>
              <a:gd name="connsiteY1" fmla="*/ 2980396 h 5293402"/>
              <a:gd name="connsiteX2" fmla="*/ 3023858 w 6375745"/>
              <a:gd name="connsiteY2" fmla="*/ 1846907 h 5293402"/>
              <a:gd name="connsiteX3" fmla="*/ 3349783 w 6375745"/>
              <a:gd name="connsiteY3" fmla="*/ 995881 h 5293402"/>
              <a:gd name="connsiteX4" fmla="*/ 2761307 w 6375745"/>
              <a:gd name="connsiteY4" fmla="*/ 778598 h 5293402"/>
              <a:gd name="connsiteX5" fmla="*/ 5151422 w 6375745"/>
              <a:gd name="connsiteY5" fmla="*/ 0 h 5293402"/>
              <a:gd name="connsiteX6" fmla="*/ 6375745 w 6375745"/>
              <a:gd name="connsiteY6" fmla="*/ 1585241 h 5293402"/>
              <a:gd name="connsiteX7" fmla="*/ 5565656 w 6375745"/>
              <a:gd name="connsiteY7" fmla="*/ 1450225 h 5293402"/>
              <a:gd name="connsiteX8" fmla="*/ 5520650 w 6375745"/>
              <a:gd name="connsiteY8" fmla="*/ 2575351 h 5293402"/>
              <a:gd name="connsiteX9" fmla="*/ 4890581 w 6375745"/>
              <a:gd name="connsiteY9" fmla="*/ 3925501 h 5293402"/>
              <a:gd name="connsiteX10" fmla="*/ 3495426 w 6375745"/>
              <a:gd name="connsiteY10" fmla="*/ 5230645 h 5293402"/>
              <a:gd name="connsiteX11" fmla="*/ 3135386 w 6375745"/>
              <a:gd name="connsiteY11" fmla="*/ 3835490 h 5293402"/>
              <a:gd name="connsiteX12" fmla="*/ 570101 w 6375745"/>
              <a:gd name="connsiteY12" fmla="*/ 3835490 h 5293402"/>
              <a:gd name="connsiteX0" fmla="*/ 0 w 6375745"/>
              <a:gd name="connsiteY0" fmla="*/ 3847723 h 5293402"/>
              <a:gd name="connsiteX1" fmla="*/ 1830241 w 6375745"/>
              <a:gd name="connsiteY1" fmla="*/ 2980396 h 5293402"/>
              <a:gd name="connsiteX2" fmla="*/ 3135386 w 6375745"/>
              <a:gd name="connsiteY2" fmla="*/ 1945280 h 5293402"/>
              <a:gd name="connsiteX3" fmla="*/ 3349783 w 6375745"/>
              <a:gd name="connsiteY3" fmla="*/ 995881 h 5293402"/>
              <a:gd name="connsiteX4" fmla="*/ 2761307 w 6375745"/>
              <a:gd name="connsiteY4" fmla="*/ 778598 h 5293402"/>
              <a:gd name="connsiteX5" fmla="*/ 5151422 w 6375745"/>
              <a:gd name="connsiteY5" fmla="*/ 0 h 5293402"/>
              <a:gd name="connsiteX6" fmla="*/ 6375745 w 6375745"/>
              <a:gd name="connsiteY6" fmla="*/ 1585241 h 5293402"/>
              <a:gd name="connsiteX7" fmla="*/ 5565656 w 6375745"/>
              <a:gd name="connsiteY7" fmla="*/ 1450225 h 5293402"/>
              <a:gd name="connsiteX8" fmla="*/ 5520650 w 6375745"/>
              <a:gd name="connsiteY8" fmla="*/ 2575351 h 5293402"/>
              <a:gd name="connsiteX9" fmla="*/ 4890581 w 6375745"/>
              <a:gd name="connsiteY9" fmla="*/ 3925501 h 5293402"/>
              <a:gd name="connsiteX10" fmla="*/ 3495426 w 6375745"/>
              <a:gd name="connsiteY10" fmla="*/ 5230645 h 5293402"/>
              <a:gd name="connsiteX11" fmla="*/ 3135386 w 6375745"/>
              <a:gd name="connsiteY11" fmla="*/ 3835490 h 5293402"/>
              <a:gd name="connsiteX12" fmla="*/ 570101 w 6375745"/>
              <a:gd name="connsiteY12" fmla="*/ 3835490 h 5293402"/>
              <a:gd name="connsiteX0" fmla="*/ 0 w 6375745"/>
              <a:gd name="connsiteY0" fmla="*/ 3567628 h 5013307"/>
              <a:gd name="connsiteX1" fmla="*/ 1830241 w 6375745"/>
              <a:gd name="connsiteY1" fmla="*/ 2700301 h 5013307"/>
              <a:gd name="connsiteX2" fmla="*/ 3135386 w 6375745"/>
              <a:gd name="connsiteY2" fmla="*/ 1665185 h 5013307"/>
              <a:gd name="connsiteX3" fmla="*/ 3349783 w 6375745"/>
              <a:gd name="connsiteY3" fmla="*/ 715786 h 5013307"/>
              <a:gd name="connsiteX4" fmla="*/ 2761307 w 6375745"/>
              <a:gd name="connsiteY4" fmla="*/ 498503 h 5013307"/>
              <a:gd name="connsiteX5" fmla="*/ 4620551 w 6375745"/>
              <a:gd name="connsiteY5" fmla="*/ 0 h 5013307"/>
              <a:gd name="connsiteX6" fmla="*/ 6375745 w 6375745"/>
              <a:gd name="connsiteY6" fmla="*/ 1305146 h 5013307"/>
              <a:gd name="connsiteX7" fmla="*/ 5565656 w 6375745"/>
              <a:gd name="connsiteY7" fmla="*/ 1170130 h 5013307"/>
              <a:gd name="connsiteX8" fmla="*/ 5520650 w 6375745"/>
              <a:gd name="connsiteY8" fmla="*/ 2295256 h 5013307"/>
              <a:gd name="connsiteX9" fmla="*/ 4890581 w 6375745"/>
              <a:gd name="connsiteY9" fmla="*/ 3645406 h 5013307"/>
              <a:gd name="connsiteX10" fmla="*/ 3495426 w 6375745"/>
              <a:gd name="connsiteY10" fmla="*/ 4950550 h 5013307"/>
              <a:gd name="connsiteX11" fmla="*/ 3135386 w 6375745"/>
              <a:gd name="connsiteY11" fmla="*/ 3555395 h 5013307"/>
              <a:gd name="connsiteX12" fmla="*/ 570101 w 6375745"/>
              <a:gd name="connsiteY12" fmla="*/ 3555395 h 5013307"/>
              <a:gd name="connsiteX0" fmla="*/ 0 w 6375745"/>
              <a:gd name="connsiteY0" fmla="*/ 3882663 h 5328342"/>
              <a:gd name="connsiteX1" fmla="*/ 1830241 w 6375745"/>
              <a:gd name="connsiteY1" fmla="*/ 3015336 h 5328342"/>
              <a:gd name="connsiteX2" fmla="*/ 3135386 w 6375745"/>
              <a:gd name="connsiteY2" fmla="*/ 1980220 h 5328342"/>
              <a:gd name="connsiteX3" fmla="*/ 3349783 w 6375745"/>
              <a:gd name="connsiteY3" fmla="*/ 1030821 h 5328342"/>
              <a:gd name="connsiteX4" fmla="*/ 2761307 w 6375745"/>
              <a:gd name="connsiteY4" fmla="*/ 813538 h 5328342"/>
              <a:gd name="connsiteX5" fmla="*/ 4260511 w 6375745"/>
              <a:gd name="connsiteY5" fmla="*/ 0 h 5328342"/>
              <a:gd name="connsiteX6" fmla="*/ 6375745 w 6375745"/>
              <a:gd name="connsiteY6" fmla="*/ 1620181 h 5328342"/>
              <a:gd name="connsiteX7" fmla="*/ 5565656 w 6375745"/>
              <a:gd name="connsiteY7" fmla="*/ 1485165 h 5328342"/>
              <a:gd name="connsiteX8" fmla="*/ 5520650 w 6375745"/>
              <a:gd name="connsiteY8" fmla="*/ 2610291 h 5328342"/>
              <a:gd name="connsiteX9" fmla="*/ 4890581 w 6375745"/>
              <a:gd name="connsiteY9" fmla="*/ 3960441 h 5328342"/>
              <a:gd name="connsiteX10" fmla="*/ 3495426 w 6375745"/>
              <a:gd name="connsiteY10" fmla="*/ 5265585 h 5328342"/>
              <a:gd name="connsiteX11" fmla="*/ 3135386 w 6375745"/>
              <a:gd name="connsiteY11" fmla="*/ 3870430 h 5328342"/>
              <a:gd name="connsiteX12" fmla="*/ 570101 w 6375745"/>
              <a:gd name="connsiteY12" fmla="*/ 3870430 h 5328342"/>
              <a:gd name="connsiteX0" fmla="*/ 0 w 6150721"/>
              <a:gd name="connsiteY0" fmla="*/ 3882663 h 5328342"/>
              <a:gd name="connsiteX1" fmla="*/ 1830241 w 6150721"/>
              <a:gd name="connsiteY1" fmla="*/ 3015336 h 5328342"/>
              <a:gd name="connsiteX2" fmla="*/ 3135386 w 6150721"/>
              <a:gd name="connsiteY2" fmla="*/ 1980220 h 5328342"/>
              <a:gd name="connsiteX3" fmla="*/ 3349783 w 6150721"/>
              <a:gd name="connsiteY3" fmla="*/ 1030821 h 5328342"/>
              <a:gd name="connsiteX4" fmla="*/ 2761307 w 6150721"/>
              <a:gd name="connsiteY4" fmla="*/ 813538 h 5328342"/>
              <a:gd name="connsiteX5" fmla="*/ 4260511 w 6150721"/>
              <a:gd name="connsiteY5" fmla="*/ 0 h 5328342"/>
              <a:gd name="connsiteX6" fmla="*/ 6150721 w 6150721"/>
              <a:gd name="connsiteY6" fmla="*/ 1369493 h 5328342"/>
              <a:gd name="connsiteX7" fmla="*/ 5565656 w 6150721"/>
              <a:gd name="connsiteY7" fmla="*/ 1485165 h 5328342"/>
              <a:gd name="connsiteX8" fmla="*/ 5520650 w 6150721"/>
              <a:gd name="connsiteY8" fmla="*/ 2610291 h 5328342"/>
              <a:gd name="connsiteX9" fmla="*/ 4890581 w 6150721"/>
              <a:gd name="connsiteY9" fmla="*/ 3960441 h 5328342"/>
              <a:gd name="connsiteX10" fmla="*/ 3495426 w 6150721"/>
              <a:gd name="connsiteY10" fmla="*/ 5265585 h 5328342"/>
              <a:gd name="connsiteX11" fmla="*/ 3135386 w 6150721"/>
              <a:gd name="connsiteY11" fmla="*/ 3870430 h 5328342"/>
              <a:gd name="connsiteX12" fmla="*/ 570101 w 6150721"/>
              <a:gd name="connsiteY12" fmla="*/ 3870430 h 5328342"/>
              <a:gd name="connsiteX0" fmla="*/ 0 w 6150721"/>
              <a:gd name="connsiteY0" fmla="*/ 3882663 h 5328342"/>
              <a:gd name="connsiteX1" fmla="*/ 1830241 w 6150721"/>
              <a:gd name="connsiteY1" fmla="*/ 3015336 h 5328342"/>
              <a:gd name="connsiteX2" fmla="*/ 3135386 w 6150721"/>
              <a:gd name="connsiteY2" fmla="*/ 1980220 h 5328342"/>
              <a:gd name="connsiteX3" fmla="*/ 3349783 w 6150721"/>
              <a:gd name="connsiteY3" fmla="*/ 1030821 h 5328342"/>
              <a:gd name="connsiteX4" fmla="*/ 2761307 w 6150721"/>
              <a:gd name="connsiteY4" fmla="*/ 813538 h 5328342"/>
              <a:gd name="connsiteX5" fmla="*/ 4260511 w 6150721"/>
              <a:gd name="connsiteY5" fmla="*/ 0 h 5328342"/>
              <a:gd name="connsiteX6" fmla="*/ 6150721 w 6150721"/>
              <a:gd name="connsiteY6" fmla="*/ 1369493 h 5328342"/>
              <a:gd name="connsiteX7" fmla="*/ 5565656 w 6150721"/>
              <a:gd name="connsiteY7" fmla="*/ 1485165 h 5328342"/>
              <a:gd name="connsiteX8" fmla="*/ 5520650 w 6150721"/>
              <a:gd name="connsiteY8" fmla="*/ 2610291 h 5328342"/>
              <a:gd name="connsiteX9" fmla="*/ 4890581 w 6150721"/>
              <a:gd name="connsiteY9" fmla="*/ 3960441 h 5328342"/>
              <a:gd name="connsiteX10" fmla="*/ 3495426 w 6150721"/>
              <a:gd name="connsiteY10" fmla="*/ 5265585 h 5328342"/>
              <a:gd name="connsiteX11" fmla="*/ 3135386 w 6150721"/>
              <a:gd name="connsiteY11" fmla="*/ 3870430 h 5328342"/>
              <a:gd name="connsiteX12" fmla="*/ 255066 w 6150721"/>
              <a:gd name="connsiteY12" fmla="*/ 3859480 h 5328342"/>
              <a:gd name="connsiteX0" fmla="*/ 0 w 6150721"/>
              <a:gd name="connsiteY0" fmla="*/ 3882663 h 5328342"/>
              <a:gd name="connsiteX1" fmla="*/ 1830241 w 6150721"/>
              <a:gd name="connsiteY1" fmla="*/ 3015336 h 5328342"/>
              <a:gd name="connsiteX2" fmla="*/ 3135386 w 6150721"/>
              <a:gd name="connsiteY2" fmla="*/ 1980220 h 5328342"/>
              <a:gd name="connsiteX3" fmla="*/ 3349783 w 6150721"/>
              <a:gd name="connsiteY3" fmla="*/ 1030821 h 5328342"/>
              <a:gd name="connsiteX4" fmla="*/ 2761307 w 6150721"/>
              <a:gd name="connsiteY4" fmla="*/ 813538 h 5328342"/>
              <a:gd name="connsiteX5" fmla="*/ 4260511 w 6150721"/>
              <a:gd name="connsiteY5" fmla="*/ 0 h 5328342"/>
              <a:gd name="connsiteX6" fmla="*/ 6150721 w 6150721"/>
              <a:gd name="connsiteY6" fmla="*/ 1369493 h 5328342"/>
              <a:gd name="connsiteX7" fmla="*/ 5565656 w 6150721"/>
              <a:gd name="connsiteY7" fmla="*/ 1485165 h 5328342"/>
              <a:gd name="connsiteX8" fmla="*/ 5340631 w 6150721"/>
              <a:gd name="connsiteY8" fmla="*/ 2572987 h 5328342"/>
              <a:gd name="connsiteX9" fmla="*/ 4890581 w 6150721"/>
              <a:gd name="connsiteY9" fmla="*/ 3960441 h 5328342"/>
              <a:gd name="connsiteX10" fmla="*/ 3495426 w 6150721"/>
              <a:gd name="connsiteY10" fmla="*/ 5265585 h 5328342"/>
              <a:gd name="connsiteX11" fmla="*/ 3135386 w 6150721"/>
              <a:gd name="connsiteY11" fmla="*/ 3870430 h 5328342"/>
              <a:gd name="connsiteX12" fmla="*/ 255066 w 6150721"/>
              <a:gd name="connsiteY12" fmla="*/ 3859480 h 5328342"/>
              <a:gd name="connsiteX0" fmla="*/ 0 w 6150721"/>
              <a:gd name="connsiteY0" fmla="*/ 3882663 h 5328342"/>
              <a:gd name="connsiteX1" fmla="*/ 1830241 w 6150721"/>
              <a:gd name="connsiteY1" fmla="*/ 3015336 h 5328342"/>
              <a:gd name="connsiteX2" fmla="*/ 3135386 w 6150721"/>
              <a:gd name="connsiteY2" fmla="*/ 1980220 h 5328342"/>
              <a:gd name="connsiteX3" fmla="*/ 3349783 w 6150721"/>
              <a:gd name="connsiteY3" fmla="*/ 1030821 h 5328342"/>
              <a:gd name="connsiteX4" fmla="*/ 2761307 w 6150721"/>
              <a:gd name="connsiteY4" fmla="*/ 813538 h 5328342"/>
              <a:gd name="connsiteX5" fmla="*/ 4260511 w 6150721"/>
              <a:gd name="connsiteY5" fmla="*/ 0 h 5328342"/>
              <a:gd name="connsiteX6" fmla="*/ 6150721 w 6150721"/>
              <a:gd name="connsiteY6" fmla="*/ 1369493 h 5328342"/>
              <a:gd name="connsiteX7" fmla="*/ 5385636 w 6150721"/>
              <a:gd name="connsiteY7" fmla="*/ 1327993 h 5328342"/>
              <a:gd name="connsiteX8" fmla="*/ 5340631 w 6150721"/>
              <a:gd name="connsiteY8" fmla="*/ 2572987 h 5328342"/>
              <a:gd name="connsiteX9" fmla="*/ 4890581 w 6150721"/>
              <a:gd name="connsiteY9" fmla="*/ 3960441 h 5328342"/>
              <a:gd name="connsiteX10" fmla="*/ 3495426 w 6150721"/>
              <a:gd name="connsiteY10" fmla="*/ 5265585 h 5328342"/>
              <a:gd name="connsiteX11" fmla="*/ 3135386 w 6150721"/>
              <a:gd name="connsiteY11" fmla="*/ 3870430 h 5328342"/>
              <a:gd name="connsiteX12" fmla="*/ 255066 w 6150721"/>
              <a:gd name="connsiteY12" fmla="*/ 3859480 h 5328342"/>
              <a:gd name="connsiteX0" fmla="*/ 0 w 5925696"/>
              <a:gd name="connsiteY0" fmla="*/ 3882663 h 5328342"/>
              <a:gd name="connsiteX1" fmla="*/ 1830241 w 5925696"/>
              <a:gd name="connsiteY1" fmla="*/ 3015336 h 5328342"/>
              <a:gd name="connsiteX2" fmla="*/ 3135386 w 5925696"/>
              <a:gd name="connsiteY2" fmla="*/ 1980220 h 5328342"/>
              <a:gd name="connsiteX3" fmla="*/ 3349783 w 5925696"/>
              <a:gd name="connsiteY3" fmla="*/ 1030821 h 5328342"/>
              <a:gd name="connsiteX4" fmla="*/ 2761307 w 5925696"/>
              <a:gd name="connsiteY4" fmla="*/ 813538 h 5328342"/>
              <a:gd name="connsiteX5" fmla="*/ 4260511 w 5925696"/>
              <a:gd name="connsiteY5" fmla="*/ 0 h 5328342"/>
              <a:gd name="connsiteX6" fmla="*/ 5925696 w 5925696"/>
              <a:gd name="connsiteY6" fmla="*/ 1410993 h 5328342"/>
              <a:gd name="connsiteX7" fmla="*/ 5385636 w 5925696"/>
              <a:gd name="connsiteY7" fmla="*/ 1327993 h 5328342"/>
              <a:gd name="connsiteX8" fmla="*/ 5340631 w 5925696"/>
              <a:gd name="connsiteY8" fmla="*/ 2572987 h 5328342"/>
              <a:gd name="connsiteX9" fmla="*/ 4890581 w 5925696"/>
              <a:gd name="connsiteY9" fmla="*/ 3960441 h 5328342"/>
              <a:gd name="connsiteX10" fmla="*/ 3495426 w 5925696"/>
              <a:gd name="connsiteY10" fmla="*/ 5265585 h 5328342"/>
              <a:gd name="connsiteX11" fmla="*/ 3135386 w 5925696"/>
              <a:gd name="connsiteY11" fmla="*/ 3870430 h 5328342"/>
              <a:gd name="connsiteX12" fmla="*/ 255066 w 5925696"/>
              <a:gd name="connsiteY12" fmla="*/ 3859480 h 5328342"/>
              <a:gd name="connsiteX0" fmla="*/ 0 w 5925696"/>
              <a:gd name="connsiteY0" fmla="*/ 3882663 h 5328342"/>
              <a:gd name="connsiteX1" fmla="*/ 1830241 w 5925696"/>
              <a:gd name="connsiteY1" fmla="*/ 3015336 h 5328342"/>
              <a:gd name="connsiteX2" fmla="*/ 3135386 w 5925696"/>
              <a:gd name="connsiteY2" fmla="*/ 1980220 h 5328342"/>
              <a:gd name="connsiteX3" fmla="*/ 3349783 w 5925696"/>
              <a:gd name="connsiteY3" fmla="*/ 1030821 h 5328342"/>
              <a:gd name="connsiteX4" fmla="*/ 2761307 w 5925696"/>
              <a:gd name="connsiteY4" fmla="*/ 813538 h 5328342"/>
              <a:gd name="connsiteX5" fmla="*/ 4260511 w 5925696"/>
              <a:gd name="connsiteY5" fmla="*/ 0 h 5328342"/>
              <a:gd name="connsiteX6" fmla="*/ 5925696 w 5925696"/>
              <a:gd name="connsiteY6" fmla="*/ 1203494 h 5328342"/>
              <a:gd name="connsiteX7" fmla="*/ 5385636 w 5925696"/>
              <a:gd name="connsiteY7" fmla="*/ 1327993 h 5328342"/>
              <a:gd name="connsiteX8" fmla="*/ 5340631 w 5925696"/>
              <a:gd name="connsiteY8" fmla="*/ 2572987 h 5328342"/>
              <a:gd name="connsiteX9" fmla="*/ 4890581 w 5925696"/>
              <a:gd name="connsiteY9" fmla="*/ 3960441 h 5328342"/>
              <a:gd name="connsiteX10" fmla="*/ 3495426 w 5925696"/>
              <a:gd name="connsiteY10" fmla="*/ 5265585 h 5328342"/>
              <a:gd name="connsiteX11" fmla="*/ 3135386 w 5925696"/>
              <a:gd name="connsiteY11" fmla="*/ 3870430 h 5328342"/>
              <a:gd name="connsiteX12" fmla="*/ 255066 w 5925696"/>
              <a:gd name="connsiteY12" fmla="*/ 3859480 h 5328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925696" h="5328342">
                <a:moveTo>
                  <a:pt x="0" y="3882663"/>
                </a:moveTo>
                <a:cubicBezTo>
                  <a:pt x="610080" y="3593554"/>
                  <a:pt x="1307677" y="3332410"/>
                  <a:pt x="1830241" y="3015336"/>
                </a:cubicBezTo>
                <a:cubicBezTo>
                  <a:pt x="2352805" y="2698262"/>
                  <a:pt x="2882129" y="2310973"/>
                  <a:pt x="3135386" y="1980220"/>
                </a:cubicBezTo>
                <a:cubicBezTo>
                  <a:pt x="3388643" y="1649468"/>
                  <a:pt x="3393542" y="1208873"/>
                  <a:pt x="3349783" y="1030821"/>
                </a:cubicBezTo>
                <a:lnTo>
                  <a:pt x="2761307" y="813538"/>
                </a:lnTo>
                <a:lnTo>
                  <a:pt x="4260511" y="0"/>
                </a:lnTo>
                <a:lnTo>
                  <a:pt x="5925696" y="1203494"/>
                </a:lnTo>
                <a:lnTo>
                  <a:pt x="5385636" y="1327993"/>
                </a:lnTo>
                <a:cubicBezTo>
                  <a:pt x="5243120" y="1493011"/>
                  <a:pt x="5423140" y="2134246"/>
                  <a:pt x="5340631" y="2572987"/>
                </a:cubicBezTo>
                <a:cubicBezTo>
                  <a:pt x="5258122" y="3011728"/>
                  <a:pt x="5198115" y="3511675"/>
                  <a:pt x="4890581" y="3960441"/>
                </a:cubicBezTo>
                <a:cubicBezTo>
                  <a:pt x="4583047" y="4409207"/>
                  <a:pt x="3794475" y="5328342"/>
                  <a:pt x="3495426" y="5265585"/>
                </a:cubicBezTo>
                <a:cubicBezTo>
                  <a:pt x="3202894" y="5250583"/>
                  <a:pt x="3622940" y="4102956"/>
                  <a:pt x="3135386" y="3870430"/>
                </a:cubicBezTo>
                <a:cubicBezTo>
                  <a:pt x="2850354" y="3630403"/>
                  <a:pt x="798543" y="3766175"/>
                  <a:pt x="255066" y="3859480"/>
                </a:cubicBezTo>
              </a:path>
            </a:pathLst>
          </a:cu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รูปแบบอิสระ 3"/>
          <p:cNvSpPr/>
          <p:nvPr/>
        </p:nvSpPr>
        <p:spPr>
          <a:xfrm>
            <a:off x="341530" y="593685"/>
            <a:ext cx="2816804" cy="2545512"/>
          </a:xfrm>
          <a:custGeom>
            <a:avLst/>
            <a:gdLst>
              <a:gd name="connsiteX0" fmla="*/ 0 w 1901228"/>
              <a:gd name="connsiteY0" fmla="*/ 1765426 h 1765426"/>
              <a:gd name="connsiteX1" fmla="*/ 1874067 w 1901228"/>
              <a:gd name="connsiteY1" fmla="*/ 1765426 h 1765426"/>
              <a:gd name="connsiteX2" fmla="*/ 1901228 w 1901228"/>
              <a:gd name="connsiteY2" fmla="*/ 0 h 1765426"/>
              <a:gd name="connsiteX3" fmla="*/ 1330859 w 1901228"/>
              <a:gd name="connsiteY3" fmla="*/ 0 h 1765426"/>
              <a:gd name="connsiteX4" fmla="*/ 0 w 1901228"/>
              <a:gd name="connsiteY4" fmla="*/ 1321806 h 1765426"/>
              <a:gd name="connsiteX5" fmla="*/ 0 w 1901228"/>
              <a:gd name="connsiteY5" fmla="*/ 1765426 h 1765426"/>
              <a:gd name="connsiteX0" fmla="*/ 0 w 1901228"/>
              <a:gd name="connsiteY0" fmla="*/ 1765426 h 1765426"/>
              <a:gd name="connsiteX1" fmla="*/ 1874067 w 1901228"/>
              <a:gd name="connsiteY1" fmla="*/ 1765426 h 1765426"/>
              <a:gd name="connsiteX2" fmla="*/ 1901228 w 1901228"/>
              <a:gd name="connsiteY2" fmla="*/ 0 h 1765426"/>
              <a:gd name="connsiteX3" fmla="*/ 1330859 w 1901228"/>
              <a:gd name="connsiteY3" fmla="*/ 0 h 1765426"/>
              <a:gd name="connsiteX4" fmla="*/ 0 w 1901228"/>
              <a:gd name="connsiteY4" fmla="*/ 1321806 h 1765426"/>
              <a:gd name="connsiteX5" fmla="*/ 0 w 1901228"/>
              <a:gd name="connsiteY5" fmla="*/ 1765426 h 1765426"/>
              <a:gd name="connsiteX0" fmla="*/ 0 w 1901228"/>
              <a:gd name="connsiteY0" fmla="*/ 1765426 h 1765426"/>
              <a:gd name="connsiteX1" fmla="*/ 1874067 w 1901228"/>
              <a:gd name="connsiteY1" fmla="*/ 1765426 h 1765426"/>
              <a:gd name="connsiteX2" fmla="*/ 1901228 w 1901228"/>
              <a:gd name="connsiteY2" fmla="*/ 0 h 1765426"/>
              <a:gd name="connsiteX3" fmla="*/ 1330859 w 1901228"/>
              <a:gd name="connsiteY3" fmla="*/ 0 h 1765426"/>
              <a:gd name="connsiteX4" fmla="*/ 945105 w 1901228"/>
              <a:gd name="connsiteY4" fmla="*/ 945105 h 1765426"/>
              <a:gd name="connsiteX5" fmla="*/ 0 w 1901228"/>
              <a:gd name="connsiteY5" fmla="*/ 1321806 h 1765426"/>
              <a:gd name="connsiteX6" fmla="*/ 0 w 1901228"/>
              <a:gd name="connsiteY6" fmla="*/ 1765426 h 1765426"/>
              <a:gd name="connsiteX0" fmla="*/ 0 w 1901228"/>
              <a:gd name="connsiteY0" fmla="*/ 1803503 h 1803503"/>
              <a:gd name="connsiteX1" fmla="*/ 1874067 w 1901228"/>
              <a:gd name="connsiteY1" fmla="*/ 1803503 h 1803503"/>
              <a:gd name="connsiteX2" fmla="*/ 1901228 w 1901228"/>
              <a:gd name="connsiteY2" fmla="*/ 38077 h 1803503"/>
              <a:gd name="connsiteX3" fmla="*/ 1330859 w 1901228"/>
              <a:gd name="connsiteY3" fmla="*/ 38077 h 1803503"/>
              <a:gd name="connsiteX4" fmla="*/ 1224444 w 1901228"/>
              <a:gd name="connsiteY4" fmla="*/ 157517 h 1803503"/>
              <a:gd name="connsiteX5" fmla="*/ 945105 w 1901228"/>
              <a:gd name="connsiteY5" fmla="*/ 983182 h 1803503"/>
              <a:gd name="connsiteX6" fmla="*/ 0 w 1901228"/>
              <a:gd name="connsiteY6" fmla="*/ 1359883 h 1803503"/>
              <a:gd name="connsiteX7" fmla="*/ 0 w 1901228"/>
              <a:gd name="connsiteY7" fmla="*/ 1803503 h 1803503"/>
              <a:gd name="connsiteX0" fmla="*/ 0 w 1901228"/>
              <a:gd name="connsiteY0" fmla="*/ 1877937 h 1877937"/>
              <a:gd name="connsiteX1" fmla="*/ 1874067 w 1901228"/>
              <a:gd name="connsiteY1" fmla="*/ 1877937 h 1877937"/>
              <a:gd name="connsiteX2" fmla="*/ 1901228 w 1901228"/>
              <a:gd name="connsiteY2" fmla="*/ 112511 h 1877937"/>
              <a:gd name="connsiteX3" fmla="*/ 1330859 w 1901228"/>
              <a:gd name="connsiteY3" fmla="*/ 112511 h 1877937"/>
              <a:gd name="connsiteX4" fmla="*/ 1305145 w 1901228"/>
              <a:gd name="connsiteY4" fmla="*/ 157517 h 1877937"/>
              <a:gd name="connsiteX5" fmla="*/ 945105 w 1901228"/>
              <a:gd name="connsiteY5" fmla="*/ 1057616 h 1877937"/>
              <a:gd name="connsiteX6" fmla="*/ 0 w 1901228"/>
              <a:gd name="connsiteY6" fmla="*/ 1434317 h 1877937"/>
              <a:gd name="connsiteX7" fmla="*/ 0 w 1901228"/>
              <a:gd name="connsiteY7" fmla="*/ 1877937 h 1877937"/>
              <a:gd name="connsiteX0" fmla="*/ 100970 w 2002198"/>
              <a:gd name="connsiteY0" fmla="*/ 1877937 h 1877937"/>
              <a:gd name="connsiteX1" fmla="*/ 1975037 w 2002198"/>
              <a:gd name="connsiteY1" fmla="*/ 1877937 h 1877937"/>
              <a:gd name="connsiteX2" fmla="*/ 2002198 w 2002198"/>
              <a:gd name="connsiteY2" fmla="*/ 112511 h 1877937"/>
              <a:gd name="connsiteX3" fmla="*/ 1431829 w 2002198"/>
              <a:gd name="connsiteY3" fmla="*/ 112511 h 1877937"/>
              <a:gd name="connsiteX4" fmla="*/ 1406115 w 2002198"/>
              <a:gd name="connsiteY4" fmla="*/ 157517 h 1877937"/>
              <a:gd name="connsiteX5" fmla="*/ 1046075 w 2002198"/>
              <a:gd name="connsiteY5" fmla="*/ 1057616 h 1877937"/>
              <a:gd name="connsiteX6" fmla="*/ 157517 w 2002198"/>
              <a:gd name="connsiteY6" fmla="*/ 1354582 h 1877937"/>
              <a:gd name="connsiteX7" fmla="*/ 100970 w 2002198"/>
              <a:gd name="connsiteY7" fmla="*/ 1434317 h 1877937"/>
              <a:gd name="connsiteX8" fmla="*/ 100970 w 2002198"/>
              <a:gd name="connsiteY8" fmla="*/ 1877937 h 1877937"/>
              <a:gd name="connsiteX0" fmla="*/ 67507 w 1968735"/>
              <a:gd name="connsiteY0" fmla="*/ 1877937 h 1877937"/>
              <a:gd name="connsiteX1" fmla="*/ 1941574 w 1968735"/>
              <a:gd name="connsiteY1" fmla="*/ 1877937 h 1877937"/>
              <a:gd name="connsiteX2" fmla="*/ 1968735 w 1968735"/>
              <a:gd name="connsiteY2" fmla="*/ 112511 h 1877937"/>
              <a:gd name="connsiteX3" fmla="*/ 1398366 w 1968735"/>
              <a:gd name="connsiteY3" fmla="*/ 112511 h 1877937"/>
              <a:gd name="connsiteX4" fmla="*/ 1372652 w 1968735"/>
              <a:gd name="connsiteY4" fmla="*/ 157517 h 1877937"/>
              <a:gd name="connsiteX5" fmla="*/ 1012612 w 1968735"/>
              <a:gd name="connsiteY5" fmla="*/ 1057616 h 1877937"/>
              <a:gd name="connsiteX6" fmla="*/ 157517 w 1968735"/>
              <a:gd name="connsiteY6" fmla="*/ 1372652 h 1877937"/>
              <a:gd name="connsiteX7" fmla="*/ 67507 w 1968735"/>
              <a:gd name="connsiteY7" fmla="*/ 1434317 h 1877937"/>
              <a:gd name="connsiteX8" fmla="*/ 67507 w 1968735"/>
              <a:gd name="connsiteY8" fmla="*/ 1877937 h 1877937"/>
              <a:gd name="connsiteX0" fmla="*/ 52506 w 1953734"/>
              <a:gd name="connsiteY0" fmla="*/ 1870437 h 1870437"/>
              <a:gd name="connsiteX1" fmla="*/ 1926573 w 1953734"/>
              <a:gd name="connsiteY1" fmla="*/ 1870437 h 1870437"/>
              <a:gd name="connsiteX2" fmla="*/ 1953734 w 1953734"/>
              <a:gd name="connsiteY2" fmla="*/ 105011 h 1870437"/>
              <a:gd name="connsiteX3" fmla="*/ 1383365 w 1953734"/>
              <a:gd name="connsiteY3" fmla="*/ 105011 h 1870437"/>
              <a:gd name="connsiteX4" fmla="*/ 1357651 w 1953734"/>
              <a:gd name="connsiteY4" fmla="*/ 150017 h 1870437"/>
              <a:gd name="connsiteX5" fmla="*/ 907601 w 1953734"/>
              <a:gd name="connsiteY5" fmla="*/ 1005112 h 1870437"/>
              <a:gd name="connsiteX6" fmla="*/ 142516 w 1953734"/>
              <a:gd name="connsiteY6" fmla="*/ 1365152 h 1870437"/>
              <a:gd name="connsiteX7" fmla="*/ 52506 w 1953734"/>
              <a:gd name="connsiteY7" fmla="*/ 1426817 h 1870437"/>
              <a:gd name="connsiteX8" fmla="*/ 52506 w 1953734"/>
              <a:gd name="connsiteY8" fmla="*/ 1870437 h 1870437"/>
              <a:gd name="connsiteX0" fmla="*/ 52506 w 1953734"/>
              <a:gd name="connsiteY0" fmla="*/ 1765426 h 1765426"/>
              <a:gd name="connsiteX1" fmla="*/ 1926573 w 1953734"/>
              <a:gd name="connsiteY1" fmla="*/ 1765426 h 1765426"/>
              <a:gd name="connsiteX2" fmla="*/ 1953734 w 1953734"/>
              <a:gd name="connsiteY2" fmla="*/ 0 h 1765426"/>
              <a:gd name="connsiteX3" fmla="*/ 1357651 w 1953734"/>
              <a:gd name="connsiteY3" fmla="*/ 45006 h 1765426"/>
              <a:gd name="connsiteX4" fmla="*/ 907601 w 1953734"/>
              <a:gd name="connsiteY4" fmla="*/ 900101 h 1765426"/>
              <a:gd name="connsiteX5" fmla="*/ 142516 w 1953734"/>
              <a:gd name="connsiteY5" fmla="*/ 1260141 h 1765426"/>
              <a:gd name="connsiteX6" fmla="*/ 52506 w 1953734"/>
              <a:gd name="connsiteY6" fmla="*/ 1321806 h 1765426"/>
              <a:gd name="connsiteX7" fmla="*/ 52506 w 1953734"/>
              <a:gd name="connsiteY7" fmla="*/ 1765426 h 1765426"/>
              <a:gd name="connsiteX0" fmla="*/ 52506 w 1953734"/>
              <a:gd name="connsiteY0" fmla="*/ 1765426 h 1765426"/>
              <a:gd name="connsiteX1" fmla="*/ 1926573 w 1953734"/>
              <a:gd name="connsiteY1" fmla="*/ 1765426 h 1765426"/>
              <a:gd name="connsiteX2" fmla="*/ 1953734 w 1953734"/>
              <a:gd name="connsiteY2" fmla="*/ 0 h 1765426"/>
              <a:gd name="connsiteX3" fmla="*/ 1395155 w 1953734"/>
              <a:gd name="connsiteY3" fmla="*/ 30003 h 1765426"/>
              <a:gd name="connsiteX4" fmla="*/ 907601 w 1953734"/>
              <a:gd name="connsiteY4" fmla="*/ 900101 h 1765426"/>
              <a:gd name="connsiteX5" fmla="*/ 142516 w 1953734"/>
              <a:gd name="connsiteY5" fmla="*/ 1260141 h 1765426"/>
              <a:gd name="connsiteX6" fmla="*/ 52506 w 1953734"/>
              <a:gd name="connsiteY6" fmla="*/ 1321806 h 1765426"/>
              <a:gd name="connsiteX7" fmla="*/ 52506 w 1953734"/>
              <a:gd name="connsiteY7" fmla="*/ 1765426 h 1765426"/>
              <a:gd name="connsiteX0" fmla="*/ 52506 w 1953734"/>
              <a:gd name="connsiteY0" fmla="*/ 1825433 h 1825433"/>
              <a:gd name="connsiteX1" fmla="*/ 1926573 w 1953734"/>
              <a:gd name="connsiteY1" fmla="*/ 1825433 h 1825433"/>
              <a:gd name="connsiteX2" fmla="*/ 1953734 w 1953734"/>
              <a:gd name="connsiteY2" fmla="*/ 60007 h 1825433"/>
              <a:gd name="connsiteX3" fmla="*/ 1440160 w 1953734"/>
              <a:gd name="connsiteY3" fmla="*/ 0 h 1825433"/>
              <a:gd name="connsiteX4" fmla="*/ 907601 w 1953734"/>
              <a:gd name="connsiteY4" fmla="*/ 960108 h 1825433"/>
              <a:gd name="connsiteX5" fmla="*/ 142516 w 1953734"/>
              <a:gd name="connsiteY5" fmla="*/ 1320148 h 1825433"/>
              <a:gd name="connsiteX6" fmla="*/ 52506 w 1953734"/>
              <a:gd name="connsiteY6" fmla="*/ 1381813 h 1825433"/>
              <a:gd name="connsiteX7" fmla="*/ 52506 w 1953734"/>
              <a:gd name="connsiteY7" fmla="*/ 1825433 h 1825433"/>
              <a:gd name="connsiteX0" fmla="*/ 52506 w 1935215"/>
              <a:gd name="connsiteY0" fmla="*/ 1825433 h 1825433"/>
              <a:gd name="connsiteX1" fmla="*/ 1926573 w 1935215"/>
              <a:gd name="connsiteY1" fmla="*/ 1825433 h 1825433"/>
              <a:gd name="connsiteX2" fmla="*/ 1935215 w 1935215"/>
              <a:gd name="connsiteY2" fmla="*/ 1 h 1825433"/>
              <a:gd name="connsiteX3" fmla="*/ 1440160 w 1935215"/>
              <a:gd name="connsiteY3" fmla="*/ 0 h 1825433"/>
              <a:gd name="connsiteX4" fmla="*/ 907601 w 1935215"/>
              <a:gd name="connsiteY4" fmla="*/ 960108 h 1825433"/>
              <a:gd name="connsiteX5" fmla="*/ 142516 w 1935215"/>
              <a:gd name="connsiteY5" fmla="*/ 1320148 h 1825433"/>
              <a:gd name="connsiteX6" fmla="*/ 52506 w 1935215"/>
              <a:gd name="connsiteY6" fmla="*/ 1381813 h 1825433"/>
              <a:gd name="connsiteX7" fmla="*/ 52506 w 1935215"/>
              <a:gd name="connsiteY7" fmla="*/ 1825433 h 1825433"/>
              <a:gd name="connsiteX0" fmla="*/ 66258 w 1948967"/>
              <a:gd name="connsiteY0" fmla="*/ 1825433 h 1825433"/>
              <a:gd name="connsiteX1" fmla="*/ 1940325 w 1948967"/>
              <a:gd name="connsiteY1" fmla="*/ 1825433 h 1825433"/>
              <a:gd name="connsiteX2" fmla="*/ 1948967 w 1948967"/>
              <a:gd name="connsiteY2" fmla="*/ 1 h 1825433"/>
              <a:gd name="connsiteX3" fmla="*/ 1453912 w 1948967"/>
              <a:gd name="connsiteY3" fmla="*/ 0 h 1825433"/>
              <a:gd name="connsiteX4" fmla="*/ 1003863 w 1948967"/>
              <a:gd name="connsiteY4" fmla="*/ 900101 h 1825433"/>
              <a:gd name="connsiteX5" fmla="*/ 156268 w 1948967"/>
              <a:gd name="connsiteY5" fmla="*/ 1320148 h 1825433"/>
              <a:gd name="connsiteX6" fmla="*/ 66258 w 1948967"/>
              <a:gd name="connsiteY6" fmla="*/ 1381813 h 1825433"/>
              <a:gd name="connsiteX7" fmla="*/ 66258 w 1948967"/>
              <a:gd name="connsiteY7" fmla="*/ 1825433 h 1825433"/>
              <a:gd name="connsiteX0" fmla="*/ 67508 w 1950217"/>
              <a:gd name="connsiteY0" fmla="*/ 1825433 h 1825433"/>
              <a:gd name="connsiteX1" fmla="*/ 1941575 w 1950217"/>
              <a:gd name="connsiteY1" fmla="*/ 1825433 h 1825433"/>
              <a:gd name="connsiteX2" fmla="*/ 1950217 w 1950217"/>
              <a:gd name="connsiteY2" fmla="*/ 1 h 1825433"/>
              <a:gd name="connsiteX3" fmla="*/ 1455162 w 1950217"/>
              <a:gd name="connsiteY3" fmla="*/ 0 h 1825433"/>
              <a:gd name="connsiteX4" fmla="*/ 1005113 w 1950217"/>
              <a:gd name="connsiteY4" fmla="*/ 900101 h 1825433"/>
              <a:gd name="connsiteX5" fmla="*/ 157518 w 1950217"/>
              <a:gd name="connsiteY5" fmla="*/ 1320148 h 1825433"/>
              <a:gd name="connsiteX6" fmla="*/ 60008 w 1950217"/>
              <a:gd name="connsiteY6" fmla="*/ 1547796 h 1825433"/>
              <a:gd name="connsiteX7" fmla="*/ 67508 w 1950217"/>
              <a:gd name="connsiteY7" fmla="*/ 1825433 h 1825433"/>
              <a:gd name="connsiteX0" fmla="*/ 7500 w 1890209"/>
              <a:gd name="connsiteY0" fmla="*/ 1825433 h 1825433"/>
              <a:gd name="connsiteX1" fmla="*/ 1881567 w 1890209"/>
              <a:gd name="connsiteY1" fmla="*/ 1825433 h 1825433"/>
              <a:gd name="connsiteX2" fmla="*/ 1890209 w 1890209"/>
              <a:gd name="connsiteY2" fmla="*/ 1 h 1825433"/>
              <a:gd name="connsiteX3" fmla="*/ 1395154 w 1890209"/>
              <a:gd name="connsiteY3" fmla="*/ 0 h 1825433"/>
              <a:gd name="connsiteX4" fmla="*/ 945105 w 1890209"/>
              <a:gd name="connsiteY4" fmla="*/ 900101 h 1825433"/>
              <a:gd name="connsiteX5" fmla="*/ 97510 w 1890209"/>
              <a:gd name="connsiteY5" fmla="*/ 1320148 h 1825433"/>
              <a:gd name="connsiteX6" fmla="*/ 0 w 1890209"/>
              <a:gd name="connsiteY6" fmla="*/ 1547796 h 1825433"/>
              <a:gd name="connsiteX7" fmla="*/ 7500 w 1890209"/>
              <a:gd name="connsiteY7" fmla="*/ 1825433 h 1825433"/>
              <a:gd name="connsiteX0" fmla="*/ 7500 w 1890209"/>
              <a:gd name="connsiteY0" fmla="*/ 1825433 h 1825433"/>
              <a:gd name="connsiteX1" fmla="*/ 1881567 w 1890209"/>
              <a:gd name="connsiteY1" fmla="*/ 1825433 h 1825433"/>
              <a:gd name="connsiteX2" fmla="*/ 1890209 w 1890209"/>
              <a:gd name="connsiteY2" fmla="*/ 1 h 1825433"/>
              <a:gd name="connsiteX3" fmla="*/ 1395154 w 1890209"/>
              <a:gd name="connsiteY3" fmla="*/ 0 h 1825433"/>
              <a:gd name="connsiteX4" fmla="*/ 945105 w 1890209"/>
              <a:gd name="connsiteY4" fmla="*/ 900101 h 1825433"/>
              <a:gd name="connsiteX5" fmla="*/ 180020 w 1890209"/>
              <a:gd name="connsiteY5" fmla="*/ 1497867 h 1825433"/>
              <a:gd name="connsiteX6" fmla="*/ 0 w 1890209"/>
              <a:gd name="connsiteY6" fmla="*/ 1547796 h 1825433"/>
              <a:gd name="connsiteX7" fmla="*/ 7500 w 1890209"/>
              <a:gd name="connsiteY7" fmla="*/ 1825433 h 1825433"/>
              <a:gd name="connsiteX0" fmla="*/ 7500 w 1890209"/>
              <a:gd name="connsiteY0" fmla="*/ 1825433 h 1825433"/>
              <a:gd name="connsiteX1" fmla="*/ 1881567 w 1890209"/>
              <a:gd name="connsiteY1" fmla="*/ 1825433 h 1825433"/>
              <a:gd name="connsiteX2" fmla="*/ 1890209 w 1890209"/>
              <a:gd name="connsiteY2" fmla="*/ 1 h 1825433"/>
              <a:gd name="connsiteX3" fmla="*/ 1395154 w 1890209"/>
              <a:gd name="connsiteY3" fmla="*/ 0 h 1825433"/>
              <a:gd name="connsiteX4" fmla="*/ 945105 w 1890209"/>
              <a:gd name="connsiteY4" fmla="*/ 900101 h 1825433"/>
              <a:gd name="connsiteX5" fmla="*/ 135015 w 1890209"/>
              <a:gd name="connsiteY5" fmla="*/ 1497867 h 1825433"/>
              <a:gd name="connsiteX6" fmla="*/ 0 w 1890209"/>
              <a:gd name="connsiteY6" fmla="*/ 1547796 h 1825433"/>
              <a:gd name="connsiteX7" fmla="*/ 7500 w 1890209"/>
              <a:gd name="connsiteY7" fmla="*/ 1825433 h 1825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90209" h="1825433">
                <a:moveTo>
                  <a:pt x="7500" y="1825433"/>
                </a:moveTo>
                <a:lnTo>
                  <a:pt x="1881567" y="1825433"/>
                </a:lnTo>
                <a:cubicBezTo>
                  <a:pt x="1884448" y="1216956"/>
                  <a:pt x="1887328" y="608478"/>
                  <a:pt x="1890209" y="1"/>
                </a:cubicBezTo>
                <a:lnTo>
                  <a:pt x="1395154" y="0"/>
                </a:lnTo>
                <a:cubicBezTo>
                  <a:pt x="1315860" y="150017"/>
                  <a:pt x="1155128" y="650457"/>
                  <a:pt x="945105" y="900101"/>
                </a:cubicBezTo>
                <a:cubicBezTo>
                  <a:pt x="735082" y="1149746"/>
                  <a:pt x="292533" y="1389918"/>
                  <a:pt x="135015" y="1497867"/>
                </a:cubicBezTo>
                <a:lnTo>
                  <a:pt x="0" y="1547796"/>
                </a:lnTo>
                <a:lnTo>
                  <a:pt x="7500" y="1825433"/>
                </a:lnTo>
                <a:close/>
              </a:path>
            </a:pathLst>
          </a:cu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วงรี 7"/>
          <p:cNvSpPr/>
          <p:nvPr/>
        </p:nvSpPr>
        <p:spPr>
          <a:xfrm>
            <a:off x="2591780" y="2663915"/>
            <a:ext cx="135015" cy="1350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รูปแบบอิสระ 4"/>
          <p:cNvSpPr/>
          <p:nvPr/>
        </p:nvSpPr>
        <p:spPr>
          <a:xfrm rot="18233891">
            <a:off x="6928978" y="3247822"/>
            <a:ext cx="400183" cy="509993"/>
          </a:xfrm>
          <a:custGeom>
            <a:avLst/>
            <a:gdLst>
              <a:gd name="connsiteX0" fmla="*/ 352540 w 870333"/>
              <a:gd name="connsiteY0" fmla="*/ 0 h 925416"/>
              <a:gd name="connsiteX1" fmla="*/ 0 w 870333"/>
              <a:gd name="connsiteY1" fmla="*/ 716096 h 925416"/>
              <a:gd name="connsiteX2" fmla="*/ 396608 w 870333"/>
              <a:gd name="connsiteY2" fmla="*/ 925416 h 925416"/>
              <a:gd name="connsiteX3" fmla="*/ 870333 w 870333"/>
              <a:gd name="connsiteY3" fmla="*/ 749147 h 925416"/>
              <a:gd name="connsiteX4" fmla="*/ 352540 w 870333"/>
              <a:gd name="connsiteY4" fmla="*/ 0 h 925416"/>
              <a:gd name="connsiteX0" fmla="*/ 359885 w 877678"/>
              <a:gd name="connsiteY0" fmla="*/ 5508 h 930924"/>
              <a:gd name="connsiteX1" fmla="*/ 7345 w 877678"/>
              <a:gd name="connsiteY1" fmla="*/ 721604 h 930924"/>
              <a:gd name="connsiteX2" fmla="*/ 403953 w 877678"/>
              <a:gd name="connsiteY2" fmla="*/ 930924 h 930924"/>
              <a:gd name="connsiteX3" fmla="*/ 877678 w 877678"/>
              <a:gd name="connsiteY3" fmla="*/ 754655 h 930924"/>
              <a:gd name="connsiteX4" fmla="*/ 359885 w 877678"/>
              <a:gd name="connsiteY4" fmla="*/ 5508 h 930924"/>
              <a:gd name="connsiteX0" fmla="*/ 359885 w 877678"/>
              <a:gd name="connsiteY0" fmla="*/ 5508 h 930924"/>
              <a:gd name="connsiteX1" fmla="*/ 7345 w 877678"/>
              <a:gd name="connsiteY1" fmla="*/ 721604 h 930924"/>
              <a:gd name="connsiteX2" fmla="*/ 403953 w 877678"/>
              <a:gd name="connsiteY2" fmla="*/ 930924 h 930924"/>
              <a:gd name="connsiteX3" fmla="*/ 877678 w 877678"/>
              <a:gd name="connsiteY3" fmla="*/ 754655 h 930924"/>
              <a:gd name="connsiteX4" fmla="*/ 359885 w 877678"/>
              <a:gd name="connsiteY4" fmla="*/ 5508 h 930924"/>
              <a:gd name="connsiteX0" fmla="*/ 359885 w 877678"/>
              <a:gd name="connsiteY0" fmla="*/ 5508 h 930924"/>
              <a:gd name="connsiteX1" fmla="*/ 7345 w 877678"/>
              <a:gd name="connsiteY1" fmla="*/ 721604 h 930924"/>
              <a:gd name="connsiteX2" fmla="*/ 403953 w 877678"/>
              <a:gd name="connsiteY2" fmla="*/ 930924 h 930924"/>
              <a:gd name="connsiteX3" fmla="*/ 877678 w 877678"/>
              <a:gd name="connsiteY3" fmla="*/ 754655 h 930924"/>
              <a:gd name="connsiteX4" fmla="*/ 359885 w 877678"/>
              <a:gd name="connsiteY4" fmla="*/ 5508 h 930924"/>
              <a:gd name="connsiteX0" fmla="*/ 359885 w 885023"/>
              <a:gd name="connsiteY0" fmla="*/ 5508 h 936432"/>
              <a:gd name="connsiteX1" fmla="*/ 7345 w 885023"/>
              <a:gd name="connsiteY1" fmla="*/ 721604 h 936432"/>
              <a:gd name="connsiteX2" fmla="*/ 403953 w 885023"/>
              <a:gd name="connsiteY2" fmla="*/ 930924 h 936432"/>
              <a:gd name="connsiteX3" fmla="*/ 877678 w 885023"/>
              <a:gd name="connsiteY3" fmla="*/ 754655 h 936432"/>
              <a:gd name="connsiteX4" fmla="*/ 359885 w 885023"/>
              <a:gd name="connsiteY4" fmla="*/ 5508 h 936432"/>
              <a:gd name="connsiteX0" fmla="*/ 359885 w 785871"/>
              <a:gd name="connsiteY0" fmla="*/ 15558 h 956532"/>
              <a:gd name="connsiteX1" fmla="*/ 7345 w 785871"/>
              <a:gd name="connsiteY1" fmla="*/ 731654 h 956532"/>
              <a:gd name="connsiteX2" fmla="*/ 403953 w 785871"/>
              <a:gd name="connsiteY2" fmla="*/ 940974 h 956532"/>
              <a:gd name="connsiteX3" fmla="*/ 778526 w 785871"/>
              <a:gd name="connsiteY3" fmla="*/ 638306 h 956532"/>
              <a:gd name="connsiteX4" fmla="*/ 359885 w 785871"/>
              <a:gd name="connsiteY4" fmla="*/ 15558 h 956532"/>
              <a:gd name="connsiteX0" fmla="*/ 308784 w 734770"/>
              <a:gd name="connsiteY0" fmla="*/ 7501 h 940418"/>
              <a:gd name="connsiteX1" fmla="*/ 7345 w 734770"/>
              <a:gd name="connsiteY1" fmla="*/ 585244 h 940418"/>
              <a:gd name="connsiteX2" fmla="*/ 352852 w 734770"/>
              <a:gd name="connsiteY2" fmla="*/ 932917 h 940418"/>
              <a:gd name="connsiteX3" fmla="*/ 727425 w 734770"/>
              <a:gd name="connsiteY3" fmla="*/ 630249 h 940418"/>
              <a:gd name="connsiteX4" fmla="*/ 308784 w 734770"/>
              <a:gd name="connsiteY4" fmla="*/ 7501 h 940418"/>
              <a:gd name="connsiteX0" fmla="*/ 308784 w 644759"/>
              <a:gd name="connsiteY0" fmla="*/ 0 h 925416"/>
              <a:gd name="connsiteX1" fmla="*/ 7345 w 644759"/>
              <a:gd name="connsiteY1" fmla="*/ 577743 h 925416"/>
              <a:gd name="connsiteX2" fmla="*/ 352852 w 644759"/>
              <a:gd name="connsiteY2" fmla="*/ 925416 h 925416"/>
              <a:gd name="connsiteX3" fmla="*/ 637414 w 644759"/>
              <a:gd name="connsiteY3" fmla="*/ 577743 h 925416"/>
              <a:gd name="connsiteX4" fmla="*/ 308784 w 644759"/>
              <a:gd name="connsiteY4" fmla="*/ 0 h 925416"/>
              <a:gd name="connsiteX0" fmla="*/ 303705 w 634601"/>
              <a:gd name="connsiteY0" fmla="*/ 0 h 802768"/>
              <a:gd name="connsiteX1" fmla="*/ 2266 w 634601"/>
              <a:gd name="connsiteY1" fmla="*/ 577743 h 802768"/>
              <a:gd name="connsiteX2" fmla="*/ 317301 w 634601"/>
              <a:gd name="connsiteY2" fmla="*/ 802768 h 802768"/>
              <a:gd name="connsiteX3" fmla="*/ 632335 w 634601"/>
              <a:gd name="connsiteY3" fmla="*/ 577743 h 802768"/>
              <a:gd name="connsiteX4" fmla="*/ 303705 w 634601"/>
              <a:gd name="connsiteY4" fmla="*/ 0 h 802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4601" h="802768">
                <a:moveTo>
                  <a:pt x="303705" y="0"/>
                </a:moveTo>
                <a:cubicBezTo>
                  <a:pt x="198694" y="0"/>
                  <a:pt x="0" y="443948"/>
                  <a:pt x="2266" y="577743"/>
                </a:cubicBezTo>
                <a:cubicBezTo>
                  <a:pt x="4532" y="711538"/>
                  <a:pt x="212290" y="802768"/>
                  <a:pt x="317301" y="802768"/>
                </a:cubicBezTo>
                <a:cubicBezTo>
                  <a:pt x="422312" y="802768"/>
                  <a:pt x="634601" y="711538"/>
                  <a:pt x="632335" y="577743"/>
                </a:cubicBezTo>
                <a:cubicBezTo>
                  <a:pt x="630069" y="443948"/>
                  <a:pt x="408716" y="0"/>
                  <a:pt x="303705" y="0"/>
                </a:cubicBezTo>
                <a:close/>
              </a:path>
            </a:pathLst>
          </a:custGeom>
          <a:solidFill>
            <a:srgbClr val="0066FF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รูปแบบอิสระ 5"/>
          <p:cNvSpPr/>
          <p:nvPr/>
        </p:nvSpPr>
        <p:spPr>
          <a:xfrm rot="21435127">
            <a:off x="5872709" y="4103919"/>
            <a:ext cx="400183" cy="509993"/>
          </a:xfrm>
          <a:custGeom>
            <a:avLst/>
            <a:gdLst>
              <a:gd name="connsiteX0" fmla="*/ 352540 w 870333"/>
              <a:gd name="connsiteY0" fmla="*/ 0 h 925416"/>
              <a:gd name="connsiteX1" fmla="*/ 0 w 870333"/>
              <a:gd name="connsiteY1" fmla="*/ 716096 h 925416"/>
              <a:gd name="connsiteX2" fmla="*/ 396608 w 870333"/>
              <a:gd name="connsiteY2" fmla="*/ 925416 h 925416"/>
              <a:gd name="connsiteX3" fmla="*/ 870333 w 870333"/>
              <a:gd name="connsiteY3" fmla="*/ 749147 h 925416"/>
              <a:gd name="connsiteX4" fmla="*/ 352540 w 870333"/>
              <a:gd name="connsiteY4" fmla="*/ 0 h 925416"/>
              <a:gd name="connsiteX0" fmla="*/ 359885 w 877678"/>
              <a:gd name="connsiteY0" fmla="*/ 5508 h 930924"/>
              <a:gd name="connsiteX1" fmla="*/ 7345 w 877678"/>
              <a:gd name="connsiteY1" fmla="*/ 721604 h 930924"/>
              <a:gd name="connsiteX2" fmla="*/ 403953 w 877678"/>
              <a:gd name="connsiteY2" fmla="*/ 930924 h 930924"/>
              <a:gd name="connsiteX3" fmla="*/ 877678 w 877678"/>
              <a:gd name="connsiteY3" fmla="*/ 754655 h 930924"/>
              <a:gd name="connsiteX4" fmla="*/ 359885 w 877678"/>
              <a:gd name="connsiteY4" fmla="*/ 5508 h 930924"/>
              <a:gd name="connsiteX0" fmla="*/ 359885 w 877678"/>
              <a:gd name="connsiteY0" fmla="*/ 5508 h 930924"/>
              <a:gd name="connsiteX1" fmla="*/ 7345 w 877678"/>
              <a:gd name="connsiteY1" fmla="*/ 721604 h 930924"/>
              <a:gd name="connsiteX2" fmla="*/ 403953 w 877678"/>
              <a:gd name="connsiteY2" fmla="*/ 930924 h 930924"/>
              <a:gd name="connsiteX3" fmla="*/ 877678 w 877678"/>
              <a:gd name="connsiteY3" fmla="*/ 754655 h 930924"/>
              <a:gd name="connsiteX4" fmla="*/ 359885 w 877678"/>
              <a:gd name="connsiteY4" fmla="*/ 5508 h 930924"/>
              <a:gd name="connsiteX0" fmla="*/ 359885 w 877678"/>
              <a:gd name="connsiteY0" fmla="*/ 5508 h 930924"/>
              <a:gd name="connsiteX1" fmla="*/ 7345 w 877678"/>
              <a:gd name="connsiteY1" fmla="*/ 721604 h 930924"/>
              <a:gd name="connsiteX2" fmla="*/ 403953 w 877678"/>
              <a:gd name="connsiteY2" fmla="*/ 930924 h 930924"/>
              <a:gd name="connsiteX3" fmla="*/ 877678 w 877678"/>
              <a:gd name="connsiteY3" fmla="*/ 754655 h 930924"/>
              <a:gd name="connsiteX4" fmla="*/ 359885 w 877678"/>
              <a:gd name="connsiteY4" fmla="*/ 5508 h 930924"/>
              <a:gd name="connsiteX0" fmla="*/ 359885 w 885023"/>
              <a:gd name="connsiteY0" fmla="*/ 5508 h 936432"/>
              <a:gd name="connsiteX1" fmla="*/ 7345 w 885023"/>
              <a:gd name="connsiteY1" fmla="*/ 721604 h 936432"/>
              <a:gd name="connsiteX2" fmla="*/ 403953 w 885023"/>
              <a:gd name="connsiteY2" fmla="*/ 930924 h 936432"/>
              <a:gd name="connsiteX3" fmla="*/ 877678 w 885023"/>
              <a:gd name="connsiteY3" fmla="*/ 754655 h 936432"/>
              <a:gd name="connsiteX4" fmla="*/ 359885 w 885023"/>
              <a:gd name="connsiteY4" fmla="*/ 5508 h 936432"/>
              <a:gd name="connsiteX0" fmla="*/ 359885 w 785871"/>
              <a:gd name="connsiteY0" fmla="*/ 15558 h 956532"/>
              <a:gd name="connsiteX1" fmla="*/ 7345 w 785871"/>
              <a:gd name="connsiteY1" fmla="*/ 731654 h 956532"/>
              <a:gd name="connsiteX2" fmla="*/ 403953 w 785871"/>
              <a:gd name="connsiteY2" fmla="*/ 940974 h 956532"/>
              <a:gd name="connsiteX3" fmla="*/ 778526 w 785871"/>
              <a:gd name="connsiteY3" fmla="*/ 638306 h 956532"/>
              <a:gd name="connsiteX4" fmla="*/ 359885 w 785871"/>
              <a:gd name="connsiteY4" fmla="*/ 15558 h 956532"/>
              <a:gd name="connsiteX0" fmla="*/ 308784 w 734770"/>
              <a:gd name="connsiteY0" fmla="*/ 7501 h 940418"/>
              <a:gd name="connsiteX1" fmla="*/ 7345 w 734770"/>
              <a:gd name="connsiteY1" fmla="*/ 585244 h 940418"/>
              <a:gd name="connsiteX2" fmla="*/ 352852 w 734770"/>
              <a:gd name="connsiteY2" fmla="*/ 932917 h 940418"/>
              <a:gd name="connsiteX3" fmla="*/ 727425 w 734770"/>
              <a:gd name="connsiteY3" fmla="*/ 630249 h 940418"/>
              <a:gd name="connsiteX4" fmla="*/ 308784 w 734770"/>
              <a:gd name="connsiteY4" fmla="*/ 7501 h 940418"/>
              <a:gd name="connsiteX0" fmla="*/ 308784 w 644759"/>
              <a:gd name="connsiteY0" fmla="*/ 0 h 925416"/>
              <a:gd name="connsiteX1" fmla="*/ 7345 w 644759"/>
              <a:gd name="connsiteY1" fmla="*/ 577743 h 925416"/>
              <a:gd name="connsiteX2" fmla="*/ 352852 w 644759"/>
              <a:gd name="connsiteY2" fmla="*/ 925416 h 925416"/>
              <a:gd name="connsiteX3" fmla="*/ 637414 w 644759"/>
              <a:gd name="connsiteY3" fmla="*/ 577743 h 925416"/>
              <a:gd name="connsiteX4" fmla="*/ 308784 w 644759"/>
              <a:gd name="connsiteY4" fmla="*/ 0 h 925416"/>
              <a:gd name="connsiteX0" fmla="*/ 303705 w 634601"/>
              <a:gd name="connsiteY0" fmla="*/ 0 h 802768"/>
              <a:gd name="connsiteX1" fmla="*/ 2266 w 634601"/>
              <a:gd name="connsiteY1" fmla="*/ 577743 h 802768"/>
              <a:gd name="connsiteX2" fmla="*/ 317301 w 634601"/>
              <a:gd name="connsiteY2" fmla="*/ 802768 h 802768"/>
              <a:gd name="connsiteX3" fmla="*/ 632335 w 634601"/>
              <a:gd name="connsiteY3" fmla="*/ 577743 h 802768"/>
              <a:gd name="connsiteX4" fmla="*/ 303705 w 634601"/>
              <a:gd name="connsiteY4" fmla="*/ 0 h 802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4601" h="802768">
                <a:moveTo>
                  <a:pt x="303705" y="0"/>
                </a:moveTo>
                <a:cubicBezTo>
                  <a:pt x="198694" y="0"/>
                  <a:pt x="0" y="443948"/>
                  <a:pt x="2266" y="577743"/>
                </a:cubicBezTo>
                <a:cubicBezTo>
                  <a:pt x="4532" y="711538"/>
                  <a:pt x="212290" y="802768"/>
                  <a:pt x="317301" y="802768"/>
                </a:cubicBezTo>
                <a:cubicBezTo>
                  <a:pt x="422312" y="802768"/>
                  <a:pt x="634601" y="711538"/>
                  <a:pt x="632335" y="577743"/>
                </a:cubicBezTo>
                <a:cubicBezTo>
                  <a:pt x="630069" y="443948"/>
                  <a:pt x="408716" y="0"/>
                  <a:pt x="303705" y="0"/>
                </a:cubicBezTo>
                <a:close/>
              </a:path>
            </a:pathLst>
          </a:custGeom>
          <a:solidFill>
            <a:srgbClr val="0066FF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รูปแบบอิสระ 6"/>
          <p:cNvSpPr/>
          <p:nvPr/>
        </p:nvSpPr>
        <p:spPr>
          <a:xfrm rot="19916964">
            <a:off x="5823895" y="3043090"/>
            <a:ext cx="400183" cy="509993"/>
          </a:xfrm>
          <a:custGeom>
            <a:avLst/>
            <a:gdLst>
              <a:gd name="connsiteX0" fmla="*/ 352540 w 870333"/>
              <a:gd name="connsiteY0" fmla="*/ 0 h 925416"/>
              <a:gd name="connsiteX1" fmla="*/ 0 w 870333"/>
              <a:gd name="connsiteY1" fmla="*/ 716096 h 925416"/>
              <a:gd name="connsiteX2" fmla="*/ 396608 w 870333"/>
              <a:gd name="connsiteY2" fmla="*/ 925416 h 925416"/>
              <a:gd name="connsiteX3" fmla="*/ 870333 w 870333"/>
              <a:gd name="connsiteY3" fmla="*/ 749147 h 925416"/>
              <a:gd name="connsiteX4" fmla="*/ 352540 w 870333"/>
              <a:gd name="connsiteY4" fmla="*/ 0 h 925416"/>
              <a:gd name="connsiteX0" fmla="*/ 359885 w 877678"/>
              <a:gd name="connsiteY0" fmla="*/ 5508 h 930924"/>
              <a:gd name="connsiteX1" fmla="*/ 7345 w 877678"/>
              <a:gd name="connsiteY1" fmla="*/ 721604 h 930924"/>
              <a:gd name="connsiteX2" fmla="*/ 403953 w 877678"/>
              <a:gd name="connsiteY2" fmla="*/ 930924 h 930924"/>
              <a:gd name="connsiteX3" fmla="*/ 877678 w 877678"/>
              <a:gd name="connsiteY3" fmla="*/ 754655 h 930924"/>
              <a:gd name="connsiteX4" fmla="*/ 359885 w 877678"/>
              <a:gd name="connsiteY4" fmla="*/ 5508 h 930924"/>
              <a:gd name="connsiteX0" fmla="*/ 359885 w 877678"/>
              <a:gd name="connsiteY0" fmla="*/ 5508 h 930924"/>
              <a:gd name="connsiteX1" fmla="*/ 7345 w 877678"/>
              <a:gd name="connsiteY1" fmla="*/ 721604 h 930924"/>
              <a:gd name="connsiteX2" fmla="*/ 403953 w 877678"/>
              <a:gd name="connsiteY2" fmla="*/ 930924 h 930924"/>
              <a:gd name="connsiteX3" fmla="*/ 877678 w 877678"/>
              <a:gd name="connsiteY3" fmla="*/ 754655 h 930924"/>
              <a:gd name="connsiteX4" fmla="*/ 359885 w 877678"/>
              <a:gd name="connsiteY4" fmla="*/ 5508 h 930924"/>
              <a:gd name="connsiteX0" fmla="*/ 359885 w 877678"/>
              <a:gd name="connsiteY0" fmla="*/ 5508 h 930924"/>
              <a:gd name="connsiteX1" fmla="*/ 7345 w 877678"/>
              <a:gd name="connsiteY1" fmla="*/ 721604 h 930924"/>
              <a:gd name="connsiteX2" fmla="*/ 403953 w 877678"/>
              <a:gd name="connsiteY2" fmla="*/ 930924 h 930924"/>
              <a:gd name="connsiteX3" fmla="*/ 877678 w 877678"/>
              <a:gd name="connsiteY3" fmla="*/ 754655 h 930924"/>
              <a:gd name="connsiteX4" fmla="*/ 359885 w 877678"/>
              <a:gd name="connsiteY4" fmla="*/ 5508 h 930924"/>
              <a:gd name="connsiteX0" fmla="*/ 359885 w 885023"/>
              <a:gd name="connsiteY0" fmla="*/ 5508 h 936432"/>
              <a:gd name="connsiteX1" fmla="*/ 7345 w 885023"/>
              <a:gd name="connsiteY1" fmla="*/ 721604 h 936432"/>
              <a:gd name="connsiteX2" fmla="*/ 403953 w 885023"/>
              <a:gd name="connsiteY2" fmla="*/ 930924 h 936432"/>
              <a:gd name="connsiteX3" fmla="*/ 877678 w 885023"/>
              <a:gd name="connsiteY3" fmla="*/ 754655 h 936432"/>
              <a:gd name="connsiteX4" fmla="*/ 359885 w 885023"/>
              <a:gd name="connsiteY4" fmla="*/ 5508 h 936432"/>
              <a:gd name="connsiteX0" fmla="*/ 359885 w 785871"/>
              <a:gd name="connsiteY0" fmla="*/ 15558 h 956532"/>
              <a:gd name="connsiteX1" fmla="*/ 7345 w 785871"/>
              <a:gd name="connsiteY1" fmla="*/ 731654 h 956532"/>
              <a:gd name="connsiteX2" fmla="*/ 403953 w 785871"/>
              <a:gd name="connsiteY2" fmla="*/ 940974 h 956532"/>
              <a:gd name="connsiteX3" fmla="*/ 778526 w 785871"/>
              <a:gd name="connsiteY3" fmla="*/ 638306 h 956532"/>
              <a:gd name="connsiteX4" fmla="*/ 359885 w 785871"/>
              <a:gd name="connsiteY4" fmla="*/ 15558 h 956532"/>
              <a:gd name="connsiteX0" fmla="*/ 308784 w 734770"/>
              <a:gd name="connsiteY0" fmla="*/ 7501 h 940418"/>
              <a:gd name="connsiteX1" fmla="*/ 7345 w 734770"/>
              <a:gd name="connsiteY1" fmla="*/ 585244 h 940418"/>
              <a:gd name="connsiteX2" fmla="*/ 352852 w 734770"/>
              <a:gd name="connsiteY2" fmla="*/ 932917 h 940418"/>
              <a:gd name="connsiteX3" fmla="*/ 727425 w 734770"/>
              <a:gd name="connsiteY3" fmla="*/ 630249 h 940418"/>
              <a:gd name="connsiteX4" fmla="*/ 308784 w 734770"/>
              <a:gd name="connsiteY4" fmla="*/ 7501 h 940418"/>
              <a:gd name="connsiteX0" fmla="*/ 308784 w 644759"/>
              <a:gd name="connsiteY0" fmla="*/ 0 h 925416"/>
              <a:gd name="connsiteX1" fmla="*/ 7345 w 644759"/>
              <a:gd name="connsiteY1" fmla="*/ 577743 h 925416"/>
              <a:gd name="connsiteX2" fmla="*/ 352852 w 644759"/>
              <a:gd name="connsiteY2" fmla="*/ 925416 h 925416"/>
              <a:gd name="connsiteX3" fmla="*/ 637414 w 644759"/>
              <a:gd name="connsiteY3" fmla="*/ 577743 h 925416"/>
              <a:gd name="connsiteX4" fmla="*/ 308784 w 644759"/>
              <a:gd name="connsiteY4" fmla="*/ 0 h 925416"/>
              <a:gd name="connsiteX0" fmla="*/ 303705 w 634601"/>
              <a:gd name="connsiteY0" fmla="*/ 0 h 802768"/>
              <a:gd name="connsiteX1" fmla="*/ 2266 w 634601"/>
              <a:gd name="connsiteY1" fmla="*/ 577743 h 802768"/>
              <a:gd name="connsiteX2" fmla="*/ 317301 w 634601"/>
              <a:gd name="connsiteY2" fmla="*/ 802768 h 802768"/>
              <a:gd name="connsiteX3" fmla="*/ 632335 w 634601"/>
              <a:gd name="connsiteY3" fmla="*/ 577743 h 802768"/>
              <a:gd name="connsiteX4" fmla="*/ 303705 w 634601"/>
              <a:gd name="connsiteY4" fmla="*/ 0 h 802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4601" h="802768">
                <a:moveTo>
                  <a:pt x="303705" y="0"/>
                </a:moveTo>
                <a:cubicBezTo>
                  <a:pt x="198694" y="0"/>
                  <a:pt x="0" y="443948"/>
                  <a:pt x="2266" y="577743"/>
                </a:cubicBezTo>
                <a:cubicBezTo>
                  <a:pt x="4532" y="711538"/>
                  <a:pt x="212290" y="802768"/>
                  <a:pt x="317301" y="802768"/>
                </a:cubicBezTo>
                <a:cubicBezTo>
                  <a:pt x="422312" y="802768"/>
                  <a:pt x="634601" y="711538"/>
                  <a:pt x="632335" y="577743"/>
                </a:cubicBezTo>
                <a:cubicBezTo>
                  <a:pt x="630069" y="443948"/>
                  <a:pt x="408716" y="0"/>
                  <a:pt x="303705" y="0"/>
                </a:cubicBezTo>
                <a:close/>
              </a:path>
            </a:pathLst>
          </a:custGeom>
          <a:solidFill>
            <a:srgbClr val="0066FF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รูปแบบอิสระ 1"/>
          <p:cNvSpPr/>
          <p:nvPr/>
        </p:nvSpPr>
        <p:spPr>
          <a:xfrm>
            <a:off x="2456765" y="818710"/>
            <a:ext cx="5925696" cy="5778392"/>
          </a:xfrm>
          <a:custGeom>
            <a:avLst/>
            <a:gdLst>
              <a:gd name="connsiteX0" fmla="*/ 0 w 6844420"/>
              <a:gd name="connsiteY0" fmla="*/ 3847723 h 5024673"/>
              <a:gd name="connsiteX1" fmla="*/ 1339913 w 6844420"/>
              <a:gd name="connsiteY1" fmla="*/ 3349782 h 5024673"/>
              <a:gd name="connsiteX2" fmla="*/ 1421394 w 6844420"/>
              <a:gd name="connsiteY2" fmla="*/ 3331675 h 5024673"/>
              <a:gd name="connsiteX3" fmla="*/ 3023858 w 6844420"/>
              <a:gd name="connsiteY3" fmla="*/ 1846907 h 5024673"/>
              <a:gd name="connsiteX4" fmla="*/ 3349783 w 6844420"/>
              <a:gd name="connsiteY4" fmla="*/ 995881 h 5024673"/>
              <a:gd name="connsiteX5" fmla="*/ 2761307 w 6844420"/>
              <a:gd name="connsiteY5" fmla="*/ 778598 h 5024673"/>
              <a:gd name="connsiteX6" fmla="*/ 5151422 w 6844420"/>
              <a:gd name="connsiteY6" fmla="*/ 0 h 5024673"/>
              <a:gd name="connsiteX7" fmla="*/ 6844420 w 6844420"/>
              <a:gd name="connsiteY7" fmla="*/ 1774479 h 5024673"/>
              <a:gd name="connsiteX8" fmla="*/ 6138250 w 6844420"/>
              <a:gd name="connsiteY8" fmla="*/ 1629624 h 5024673"/>
              <a:gd name="connsiteX9" fmla="*/ 5857592 w 6844420"/>
              <a:gd name="connsiteY9" fmla="*/ 2435382 h 5024673"/>
              <a:gd name="connsiteX10" fmla="*/ 5133315 w 6844420"/>
              <a:gd name="connsiteY10" fmla="*/ 3874883 h 5024673"/>
              <a:gd name="connsiteX11" fmla="*/ 3467478 w 6844420"/>
              <a:gd name="connsiteY11" fmla="*/ 5024673 h 5024673"/>
              <a:gd name="connsiteX12" fmla="*/ 3096286 w 6844420"/>
              <a:gd name="connsiteY12" fmla="*/ 3548958 h 5024673"/>
              <a:gd name="connsiteX13" fmla="*/ 63375 w 6844420"/>
              <a:gd name="connsiteY13" fmla="*/ 3847723 h 5024673"/>
              <a:gd name="connsiteX0" fmla="*/ 0 w 6844420"/>
              <a:gd name="connsiteY0" fmla="*/ 3847723 h 5024673"/>
              <a:gd name="connsiteX1" fmla="*/ 1339913 w 6844420"/>
              <a:gd name="connsiteY1" fmla="*/ 3349782 h 5024673"/>
              <a:gd name="connsiteX2" fmla="*/ 1421394 w 6844420"/>
              <a:gd name="connsiteY2" fmla="*/ 3331675 h 5024673"/>
              <a:gd name="connsiteX3" fmla="*/ 3023858 w 6844420"/>
              <a:gd name="connsiteY3" fmla="*/ 1846907 h 5024673"/>
              <a:gd name="connsiteX4" fmla="*/ 3349783 w 6844420"/>
              <a:gd name="connsiteY4" fmla="*/ 995881 h 5024673"/>
              <a:gd name="connsiteX5" fmla="*/ 2761307 w 6844420"/>
              <a:gd name="connsiteY5" fmla="*/ 778598 h 5024673"/>
              <a:gd name="connsiteX6" fmla="*/ 5151422 w 6844420"/>
              <a:gd name="connsiteY6" fmla="*/ 0 h 5024673"/>
              <a:gd name="connsiteX7" fmla="*/ 6844420 w 6844420"/>
              <a:gd name="connsiteY7" fmla="*/ 1774479 h 5024673"/>
              <a:gd name="connsiteX8" fmla="*/ 6138250 w 6844420"/>
              <a:gd name="connsiteY8" fmla="*/ 1629624 h 5024673"/>
              <a:gd name="connsiteX9" fmla="*/ 5857592 w 6844420"/>
              <a:gd name="connsiteY9" fmla="*/ 2435382 h 5024673"/>
              <a:gd name="connsiteX10" fmla="*/ 4980590 w 6844420"/>
              <a:gd name="connsiteY10" fmla="*/ 3880496 h 5024673"/>
              <a:gd name="connsiteX11" fmla="*/ 3467478 w 6844420"/>
              <a:gd name="connsiteY11" fmla="*/ 5024673 h 5024673"/>
              <a:gd name="connsiteX12" fmla="*/ 3096286 w 6844420"/>
              <a:gd name="connsiteY12" fmla="*/ 3548958 h 5024673"/>
              <a:gd name="connsiteX13" fmla="*/ 63375 w 6844420"/>
              <a:gd name="connsiteY13" fmla="*/ 3847723 h 5024673"/>
              <a:gd name="connsiteX0" fmla="*/ 0 w 6844420"/>
              <a:gd name="connsiteY0" fmla="*/ 3847723 h 5024673"/>
              <a:gd name="connsiteX1" fmla="*/ 1339913 w 6844420"/>
              <a:gd name="connsiteY1" fmla="*/ 3349782 h 5024673"/>
              <a:gd name="connsiteX2" fmla="*/ 1421394 w 6844420"/>
              <a:gd name="connsiteY2" fmla="*/ 3331675 h 5024673"/>
              <a:gd name="connsiteX3" fmla="*/ 3023858 w 6844420"/>
              <a:gd name="connsiteY3" fmla="*/ 1846907 h 5024673"/>
              <a:gd name="connsiteX4" fmla="*/ 3349783 w 6844420"/>
              <a:gd name="connsiteY4" fmla="*/ 995881 h 5024673"/>
              <a:gd name="connsiteX5" fmla="*/ 2761307 w 6844420"/>
              <a:gd name="connsiteY5" fmla="*/ 778598 h 5024673"/>
              <a:gd name="connsiteX6" fmla="*/ 5151422 w 6844420"/>
              <a:gd name="connsiteY6" fmla="*/ 0 h 5024673"/>
              <a:gd name="connsiteX7" fmla="*/ 6844420 w 6844420"/>
              <a:gd name="connsiteY7" fmla="*/ 1774479 h 5024673"/>
              <a:gd name="connsiteX8" fmla="*/ 5565655 w 6844420"/>
              <a:gd name="connsiteY8" fmla="*/ 1450226 h 5024673"/>
              <a:gd name="connsiteX9" fmla="*/ 5857592 w 6844420"/>
              <a:gd name="connsiteY9" fmla="*/ 2435382 h 5024673"/>
              <a:gd name="connsiteX10" fmla="*/ 4980590 w 6844420"/>
              <a:gd name="connsiteY10" fmla="*/ 3880496 h 5024673"/>
              <a:gd name="connsiteX11" fmla="*/ 3467478 w 6844420"/>
              <a:gd name="connsiteY11" fmla="*/ 5024673 h 5024673"/>
              <a:gd name="connsiteX12" fmla="*/ 3096286 w 6844420"/>
              <a:gd name="connsiteY12" fmla="*/ 3548958 h 5024673"/>
              <a:gd name="connsiteX13" fmla="*/ 63375 w 6844420"/>
              <a:gd name="connsiteY13" fmla="*/ 3847723 h 5024673"/>
              <a:gd name="connsiteX0" fmla="*/ 0 w 6844420"/>
              <a:gd name="connsiteY0" fmla="*/ 3847723 h 5024673"/>
              <a:gd name="connsiteX1" fmla="*/ 1339913 w 6844420"/>
              <a:gd name="connsiteY1" fmla="*/ 3349782 h 5024673"/>
              <a:gd name="connsiteX2" fmla="*/ 1421394 w 6844420"/>
              <a:gd name="connsiteY2" fmla="*/ 3331675 h 5024673"/>
              <a:gd name="connsiteX3" fmla="*/ 3023858 w 6844420"/>
              <a:gd name="connsiteY3" fmla="*/ 1846907 h 5024673"/>
              <a:gd name="connsiteX4" fmla="*/ 3349783 w 6844420"/>
              <a:gd name="connsiteY4" fmla="*/ 995881 h 5024673"/>
              <a:gd name="connsiteX5" fmla="*/ 2761307 w 6844420"/>
              <a:gd name="connsiteY5" fmla="*/ 778598 h 5024673"/>
              <a:gd name="connsiteX6" fmla="*/ 5151422 w 6844420"/>
              <a:gd name="connsiteY6" fmla="*/ 0 h 5024673"/>
              <a:gd name="connsiteX7" fmla="*/ 6844420 w 6844420"/>
              <a:gd name="connsiteY7" fmla="*/ 1774479 h 5024673"/>
              <a:gd name="connsiteX8" fmla="*/ 5565655 w 6844420"/>
              <a:gd name="connsiteY8" fmla="*/ 1450226 h 5024673"/>
              <a:gd name="connsiteX9" fmla="*/ 5520650 w 6844420"/>
              <a:gd name="connsiteY9" fmla="*/ 2575351 h 5024673"/>
              <a:gd name="connsiteX10" fmla="*/ 4980590 w 6844420"/>
              <a:gd name="connsiteY10" fmla="*/ 3880496 h 5024673"/>
              <a:gd name="connsiteX11" fmla="*/ 3467478 w 6844420"/>
              <a:gd name="connsiteY11" fmla="*/ 5024673 h 5024673"/>
              <a:gd name="connsiteX12" fmla="*/ 3096286 w 6844420"/>
              <a:gd name="connsiteY12" fmla="*/ 3548958 h 5024673"/>
              <a:gd name="connsiteX13" fmla="*/ 63375 w 6844420"/>
              <a:gd name="connsiteY13" fmla="*/ 3847723 h 5024673"/>
              <a:gd name="connsiteX0" fmla="*/ 0 w 6375745"/>
              <a:gd name="connsiteY0" fmla="*/ 3847723 h 5024673"/>
              <a:gd name="connsiteX1" fmla="*/ 1339913 w 6375745"/>
              <a:gd name="connsiteY1" fmla="*/ 3349782 h 5024673"/>
              <a:gd name="connsiteX2" fmla="*/ 1421394 w 6375745"/>
              <a:gd name="connsiteY2" fmla="*/ 3331675 h 5024673"/>
              <a:gd name="connsiteX3" fmla="*/ 3023858 w 6375745"/>
              <a:gd name="connsiteY3" fmla="*/ 1846907 h 5024673"/>
              <a:gd name="connsiteX4" fmla="*/ 3349783 w 6375745"/>
              <a:gd name="connsiteY4" fmla="*/ 995881 h 5024673"/>
              <a:gd name="connsiteX5" fmla="*/ 2761307 w 6375745"/>
              <a:gd name="connsiteY5" fmla="*/ 778598 h 5024673"/>
              <a:gd name="connsiteX6" fmla="*/ 5151422 w 6375745"/>
              <a:gd name="connsiteY6" fmla="*/ 0 h 5024673"/>
              <a:gd name="connsiteX7" fmla="*/ 6375745 w 6375745"/>
              <a:gd name="connsiteY7" fmla="*/ 1585241 h 5024673"/>
              <a:gd name="connsiteX8" fmla="*/ 5565655 w 6375745"/>
              <a:gd name="connsiteY8" fmla="*/ 1450226 h 5024673"/>
              <a:gd name="connsiteX9" fmla="*/ 5520650 w 6375745"/>
              <a:gd name="connsiteY9" fmla="*/ 2575351 h 5024673"/>
              <a:gd name="connsiteX10" fmla="*/ 4980590 w 6375745"/>
              <a:gd name="connsiteY10" fmla="*/ 3880496 h 5024673"/>
              <a:gd name="connsiteX11" fmla="*/ 3467478 w 6375745"/>
              <a:gd name="connsiteY11" fmla="*/ 5024673 h 5024673"/>
              <a:gd name="connsiteX12" fmla="*/ 3096286 w 6375745"/>
              <a:gd name="connsiteY12" fmla="*/ 3548958 h 5024673"/>
              <a:gd name="connsiteX13" fmla="*/ 63375 w 6375745"/>
              <a:gd name="connsiteY13" fmla="*/ 3847723 h 5024673"/>
              <a:gd name="connsiteX0" fmla="*/ 0 w 6375745"/>
              <a:gd name="connsiteY0" fmla="*/ 3847723 h 5024673"/>
              <a:gd name="connsiteX1" fmla="*/ 1339913 w 6375745"/>
              <a:gd name="connsiteY1" fmla="*/ 3349782 h 5024673"/>
              <a:gd name="connsiteX2" fmla="*/ 1421394 w 6375745"/>
              <a:gd name="connsiteY2" fmla="*/ 3331675 h 5024673"/>
              <a:gd name="connsiteX3" fmla="*/ 3023858 w 6375745"/>
              <a:gd name="connsiteY3" fmla="*/ 1846907 h 5024673"/>
              <a:gd name="connsiteX4" fmla="*/ 3349783 w 6375745"/>
              <a:gd name="connsiteY4" fmla="*/ 995881 h 5024673"/>
              <a:gd name="connsiteX5" fmla="*/ 2761307 w 6375745"/>
              <a:gd name="connsiteY5" fmla="*/ 778598 h 5024673"/>
              <a:gd name="connsiteX6" fmla="*/ 5151422 w 6375745"/>
              <a:gd name="connsiteY6" fmla="*/ 0 h 5024673"/>
              <a:gd name="connsiteX7" fmla="*/ 6375745 w 6375745"/>
              <a:gd name="connsiteY7" fmla="*/ 1585241 h 5024673"/>
              <a:gd name="connsiteX8" fmla="*/ 5565655 w 6375745"/>
              <a:gd name="connsiteY8" fmla="*/ 1450226 h 5024673"/>
              <a:gd name="connsiteX9" fmla="*/ 5520650 w 6375745"/>
              <a:gd name="connsiteY9" fmla="*/ 2575351 h 5024673"/>
              <a:gd name="connsiteX10" fmla="*/ 4890581 w 6375745"/>
              <a:gd name="connsiteY10" fmla="*/ 3925501 h 5024673"/>
              <a:gd name="connsiteX11" fmla="*/ 3467478 w 6375745"/>
              <a:gd name="connsiteY11" fmla="*/ 5024673 h 5024673"/>
              <a:gd name="connsiteX12" fmla="*/ 3096286 w 6375745"/>
              <a:gd name="connsiteY12" fmla="*/ 3548958 h 5024673"/>
              <a:gd name="connsiteX13" fmla="*/ 63375 w 6375745"/>
              <a:gd name="connsiteY13" fmla="*/ 3847723 h 5024673"/>
              <a:gd name="connsiteX0" fmla="*/ 0 w 6375745"/>
              <a:gd name="connsiteY0" fmla="*/ 3847723 h 5024673"/>
              <a:gd name="connsiteX1" fmla="*/ 1339913 w 6375745"/>
              <a:gd name="connsiteY1" fmla="*/ 3349782 h 5024673"/>
              <a:gd name="connsiteX2" fmla="*/ 3023858 w 6375745"/>
              <a:gd name="connsiteY2" fmla="*/ 1846907 h 5024673"/>
              <a:gd name="connsiteX3" fmla="*/ 3349783 w 6375745"/>
              <a:gd name="connsiteY3" fmla="*/ 995881 h 5024673"/>
              <a:gd name="connsiteX4" fmla="*/ 2761307 w 6375745"/>
              <a:gd name="connsiteY4" fmla="*/ 778598 h 5024673"/>
              <a:gd name="connsiteX5" fmla="*/ 5151422 w 6375745"/>
              <a:gd name="connsiteY5" fmla="*/ 0 h 5024673"/>
              <a:gd name="connsiteX6" fmla="*/ 6375745 w 6375745"/>
              <a:gd name="connsiteY6" fmla="*/ 1585241 h 5024673"/>
              <a:gd name="connsiteX7" fmla="*/ 5565655 w 6375745"/>
              <a:gd name="connsiteY7" fmla="*/ 1450226 h 5024673"/>
              <a:gd name="connsiteX8" fmla="*/ 5520650 w 6375745"/>
              <a:gd name="connsiteY8" fmla="*/ 2575351 h 5024673"/>
              <a:gd name="connsiteX9" fmla="*/ 4890581 w 6375745"/>
              <a:gd name="connsiteY9" fmla="*/ 3925501 h 5024673"/>
              <a:gd name="connsiteX10" fmla="*/ 3467478 w 6375745"/>
              <a:gd name="connsiteY10" fmla="*/ 5024673 h 5024673"/>
              <a:gd name="connsiteX11" fmla="*/ 3096286 w 6375745"/>
              <a:gd name="connsiteY11" fmla="*/ 3548958 h 5024673"/>
              <a:gd name="connsiteX12" fmla="*/ 63375 w 6375745"/>
              <a:gd name="connsiteY12" fmla="*/ 3847723 h 5024673"/>
              <a:gd name="connsiteX0" fmla="*/ 0 w 6375745"/>
              <a:gd name="connsiteY0" fmla="*/ 3847723 h 5024673"/>
              <a:gd name="connsiteX1" fmla="*/ 1830241 w 6375745"/>
              <a:gd name="connsiteY1" fmla="*/ 2980396 h 5024673"/>
              <a:gd name="connsiteX2" fmla="*/ 3023858 w 6375745"/>
              <a:gd name="connsiteY2" fmla="*/ 1846907 h 5024673"/>
              <a:gd name="connsiteX3" fmla="*/ 3349783 w 6375745"/>
              <a:gd name="connsiteY3" fmla="*/ 995881 h 5024673"/>
              <a:gd name="connsiteX4" fmla="*/ 2761307 w 6375745"/>
              <a:gd name="connsiteY4" fmla="*/ 778598 h 5024673"/>
              <a:gd name="connsiteX5" fmla="*/ 5151422 w 6375745"/>
              <a:gd name="connsiteY5" fmla="*/ 0 h 5024673"/>
              <a:gd name="connsiteX6" fmla="*/ 6375745 w 6375745"/>
              <a:gd name="connsiteY6" fmla="*/ 1585241 h 5024673"/>
              <a:gd name="connsiteX7" fmla="*/ 5565655 w 6375745"/>
              <a:gd name="connsiteY7" fmla="*/ 1450226 h 5024673"/>
              <a:gd name="connsiteX8" fmla="*/ 5520650 w 6375745"/>
              <a:gd name="connsiteY8" fmla="*/ 2575351 h 5024673"/>
              <a:gd name="connsiteX9" fmla="*/ 4890581 w 6375745"/>
              <a:gd name="connsiteY9" fmla="*/ 3925501 h 5024673"/>
              <a:gd name="connsiteX10" fmla="*/ 3467478 w 6375745"/>
              <a:gd name="connsiteY10" fmla="*/ 5024673 h 5024673"/>
              <a:gd name="connsiteX11" fmla="*/ 3096286 w 6375745"/>
              <a:gd name="connsiteY11" fmla="*/ 3548958 h 5024673"/>
              <a:gd name="connsiteX12" fmla="*/ 63375 w 6375745"/>
              <a:gd name="connsiteY12" fmla="*/ 3847723 h 5024673"/>
              <a:gd name="connsiteX0" fmla="*/ 0 w 6375745"/>
              <a:gd name="connsiteY0" fmla="*/ 3847723 h 5024673"/>
              <a:gd name="connsiteX1" fmla="*/ 1830241 w 6375745"/>
              <a:gd name="connsiteY1" fmla="*/ 2980396 h 5024673"/>
              <a:gd name="connsiteX2" fmla="*/ 3023858 w 6375745"/>
              <a:gd name="connsiteY2" fmla="*/ 1846907 h 5024673"/>
              <a:gd name="connsiteX3" fmla="*/ 3349783 w 6375745"/>
              <a:gd name="connsiteY3" fmla="*/ 995881 h 5024673"/>
              <a:gd name="connsiteX4" fmla="*/ 2761307 w 6375745"/>
              <a:gd name="connsiteY4" fmla="*/ 778598 h 5024673"/>
              <a:gd name="connsiteX5" fmla="*/ 5151422 w 6375745"/>
              <a:gd name="connsiteY5" fmla="*/ 0 h 5024673"/>
              <a:gd name="connsiteX6" fmla="*/ 6375745 w 6375745"/>
              <a:gd name="connsiteY6" fmla="*/ 1585241 h 5024673"/>
              <a:gd name="connsiteX7" fmla="*/ 5565655 w 6375745"/>
              <a:gd name="connsiteY7" fmla="*/ 1450226 h 5024673"/>
              <a:gd name="connsiteX8" fmla="*/ 5520650 w 6375745"/>
              <a:gd name="connsiteY8" fmla="*/ 2575351 h 5024673"/>
              <a:gd name="connsiteX9" fmla="*/ 4890581 w 6375745"/>
              <a:gd name="connsiteY9" fmla="*/ 3925501 h 5024673"/>
              <a:gd name="connsiteX10" fmla="*/ 3467478 w 6375745"/>
              <a:gd name="connsiteY10" fmla="*/ 5024673 h 5024673"/>
              <a:gd name="connsiteX11" fmla="*/ 3096286 w 6375745"/>
              <a:gd name="connsiteY11" fmla="*/ 3548958 h 5024673"/>
              <a:gd name="connsiteX12" fmla="*/ 63375 w 6375745"/>
              <a:gd name="connsiteY12" fmla="*/ 3847723 h 5024673"/>
              <a:gd name="connsiteX0" fmla="*/ 0 w 6375745"/>
              <a:gd name="connsiteY0" fmla="*/ 3847723 h 5024673"/>
              <a:gd name="connsiteX1" fmla="*/ 1830241 w 6375745"/>
              <a:gd name="connsiteY1" fmla="*/ 2980396 h 5024673"/>
              <a:gd name="connsiteX2" fmla="*/ 3023858 w 6375745"/>
              <a:gd name="connsiteY2" fmla="*/ 1846907 h 5024673"/>
              <a:gd name="connsiteX3" fmla="*/ 3349783 w 6375745"/>
              <a:gd name="connsiteY3" fmla="*/ 995881 h 5024673"/>
              <a:gd name="connsiteX4" fmla="*/ 2761307 w 6375745"/>
              <a:gd name="connsiteY4" fmla="*/ 778598 h 5024673"/>
              <a:gd name="connsiteX5" fmla="*/ 5151422 w 6375745"/>
              <a:gd name="connsiteY5" fmla="*/ 0 h 5024673"/>
              <a:gd name="connsiteX6" fmla="*/ 6375745 w 6375745"/>
              <a:gd name="connsiteY6" fmla="*/ 1585241 h 5024673"/>
              <a:gd name="connsiteX7" fmla="*/ 5565655 w 6375745"/>
              <a:gd name="connsiteY7" fmla="*/ 1450226 h 5024673"/>
              <a:gd name="connsiteX8" fmla="*/ 5520650 w 6375745"/>
              <a:gd name="connsiteY8" fmla="*/ 2575351 h 5024673"/>
              <a:gd name="connsiteX9" fmla="*/ 4890581 w 6375745"/>
              <a:gd name="connsiteY9" fmla="*/ 3925501 h 5024673"/>
              <a:gd name="connsiteX10" fmla="*/ 3467478 w 6375745"/>
              <a:gd name="connsiteY10" fmla="*/ 5024673 h 5024673"/>
              <a:gd name="connsiteX11" fmla="*/ 3096286 w 6375745"/>
              <a:gd name="connsiteY11" fmla="*/ 3548958 h 5024673"/>
              <a:gd name="connsiteX12" fmla="*/ 63375 w 6375745"/>
              <a:gd name="connsiteY12" fmla="*/ 3847723 h 5024673"/>
              <a:gd name="connsiteX0" fmla="*/ 0 w 6375745"/>
              <a:gd name="connsiteY0" fmla="*/ 3847723 h 5087430"/>
              <a:gd name="connsiteX1" fmla="*/ 1830241 w 6375745"/>
              <a:gd name="connsiteY1" fmla="*/ 2980396 h 5087430"/>
              <a:gd name="connsiteX2" fmla="*/ 3023858 w 6375745"/>
              <a:gd name="connsiteY2" fmla="*/ 1846907 h 5087430"/>
              <a:gd name="connsiteX3" fmla="*/ 3349783 w 6375745"/>
              <a:gd name="connsiteY3" fmla="*/ 995881 h 5087430"/>
              <a:gd name="connsiteX4" fmla="*/ 2761307 w 6375745"/>
              <a:gd name="connsiteY4" fmla="*/ 778598 h 5087430"/>
              <a:gd name="connsiteX5" fmla="*/ 5151422 w 6375745"/>
              <a:gd name="connsiteY5" fmla="*/ 0 h 5087430"/>
              <a:gd name="connsiteX6" fmla="*/ 6375745 w 6375745"/>
              <a:gd name="connsiteY6" fmla="*/ 1585241 h 5087430"/>
              <a:gd name="connsiteX7" fmla="*/ 5565655 w 6375745"/>
              <a:gd name="connsiteY7" fmla="*/ 1450226 h 5087430"/>
              <a:gd name="connsiteX8" fmla="*/ 5520650 w 6375745"/>
              <a:gd name="connsiteY8" fmla="*/ 2575351 h 5087430"/>
              <a:gd name="connsiteX9" fmla="*/ 4890581 w 6375745"/>
              <a:gd name="connsiteY9" fmla="*/ 3925501 h 5087430"/>
              <a:gd name="connsiteX10" fmla="*/ 3467478 w 6375745"/>
              <a:gd name="connsiteY10" fmla="*/ 5024673 h 5087430"/>
              <a:gd name="connsiteX11" fmla="*/ 3096286 w 6375745"/>
              <a:gd name="connsiteY11" fmla="*/ 3548958 h 5087430"/>
              <a:gd name="connsiteX12" fmla="*/ 63375 w 6375745"/>
              <a:gd name="connsiteY12" fmla="*/ 3847723 h 5087430"/>
              <a:gd name="connsiteX0" fmla="*/ 0 w 6375745"/>
              <a:gd name="connsiteY0" fmla="*/ 3847723 h 5087430"/>
              <a:gd name="connsiteX1" fmla="*/ 1830241 w 6375745"/>
              <a:gd name="connsiteY1" fmla="*/ 2980396 h 5087430"/>
              <a:gd name="connsiteX2" fmla="*/ 3023858 w 6375745"/>
              <a:gd name="connsiteY2" fmla="*/ 1846907 h 5087430"/>
              <a:gd name="connsiteX3" fmla="*/ 3349783 w 6375745"/>
              <a:gd name="connsiteY3" fmla="*/ 995881 h 5087430"/>
              <a:gd name="connsiteX4" fmla="*/ 2761307 w 6375745"/>
              <a:gd name="connsiteY4" fmla="*/ 778598 h 5087430"/>
              <a:gd name="connsiteX5" fmla="*/ 5151422 w 6375745"/>
              <a:gd name="connsiteY5" fmla="*/ 0 h 5087430"/>
              <a:gd name="connsiteX6" fmla="*/ 6375745 w 6375745"/>
              <a:gd name="connsiteY6" fmla="*/ 1585241 h 5087430"/>
              <a:gd name="connsiteX7" fmla="*/ 5565655 w 6375745"/>
              <a:gd name="connsiteY7" fmla="*/ 1450226 h 5087430"/>
              <a:gd name="connsiteX8" fmla="*/ 5520650 w 6375745"/>
              <a:gd name="connsiteY8" fmla="*/ 2575351 h 5087430"/>
              <a:gd name="connsiteX9" fmla="*/ 4890581 w 6375745"/>
              <a:gd name="connsiteY9" fmla="*/ 3925501 h 5087430"/>
              <a:gd name="connsiteX10" fmla="*/ 3467478 w 6375745"/>
              <a:gd name="connsiteY10" fmla="*/ 5024673 h 5087430"/>
              <a:gd name="connsiteX11" fmla="*/ 3096286 w 6375745"/>
              <a:gd name="connsiteY11" fmla="*/ 3548958 h 5087430"/>
              <a:gd name="connsiteX12" fmla="*/ 63375 w 6375745"/>
              <a:gd name="connsiteY12" fmla="*/ 3847723 h 5087430"/>
              <a:gd name="connsiteX0" fmla="*/ 0 w 6375745"/>
              <a:gd name="connsiteY0" fmla="*/ 3847723 h 5087430"/>
              <a:gd name="connsiteX1" fmla="*/ 1830241 w 6375745"/>
              <a:gd name="connsiteY1" fmla="*/ 2980396 h 5087430"/>
              <a:gd name="connsiteX2" fmla="*/ 3023858 w 6375745"/>
              <a:gd name="connsiteY2" fmla="*/ 1846907 h 5087430"/>
              <a:gd name="connsiteX3" fmla="*/ 3349783 w 6375745"/>
              <a:gd name="connsiteY3" fmla="*/ 995881 h 5087430"/>
              <a:gd name="connsiteX4" fmla="*/ 2761307 w 6375745"/>
              <a:gd name="connsiteY4" fmla="*/ 778598 h 5087430"/>
              <a:gd name="connsiteX5" fmla="*/ 5151422 w 6375745"/>
              <a:gd name="connsiteY5" fmla="*/ 0 h 5087430"/>
              <a:gd name="connsiteX6" fmla="*/ 6375745 w 6375745"/>
              <a:gd name="connsiteY6" fmla="*/ 1585241 h 5087430"/>
              <a:gd name="connsiteX7" fmla="*/ 5565655 w 6375745"/>
              <a:gd name="connsiteY7" fmla="*/ 1450226 h 5087430"/>
              <a:gd name="connsiteX8" fmla="*/ 5520650 w 6375745"/>
              <a:gd name="connsiteY8" fmla="*/ 2575351 h 5087430"/>
              <a:gd name="connsiteX9" fmla="*/ 4890581 w 6375745"/>
              <a:gd name="connsiteY9" fmla="*/ 3925501 h 5087430"/>
              <a:gd name="connsiteX10" fmla="*/ 3467478 w 6375745"/>
              <a:gd name="connsiteY10" fmla="*/ 5024673 h 5087430"/>
              <a:gd name="connsiteX11" fmla="*/ 3096286 w 6375745"/>
              <a:gd name="connsiteY11" fmla="*/ 3548958 h 5087430"/>
              <a:gd name="connsiteX12" fmla="*/ 63375 w 6375745"/>
              <a:gd name="connsiteY12" fmla="*/ 3847723 h 5087430"/>
              <a:gd name="connsiteX0" fmla="*/ 0 w 6375745"/>
              <a:gd name="connsiteY0" fmla="*/ 3847723 h 5087430"/>
              <a:gd name="connsiteX1" fmla="*/ 1830241 w 6375745"/>
              <a:gd name="connsiteY1" fmla="*/ 2980396 h 5087430"/>
              <a:gd name="connsiteX2" fmla="*/ 3023858 w 6375745"/>
              <a:gd name="connsiteY2" fmla="*/ 1846907 h 5087430"/>
              <a:gd name="connsiteX3" fmla="*/ 3349783 w 6375745"/>
              <a:gd name="connsiteY3" fmla="*/ 995881 h 5087430"/>
              <a:gd name="connsiteX4" fmla="*/ 2761307 w 6375745"/>
              <a:gd name="connsiteY4" fmla="*/ 778598 h 5087430"/>
              <a:gd name="connsiteX5" fmla="*/ 5151422 w 6375745"/>
              <a:gd name="connsiteY5" fmla="*/ 0 h 5087430"/>
              <a:gd name="connsiteX6" fmla="*/ 6375745 w 6375745"/>
              <a:gd name="connsiteY6" fmla="*/ 1585241 h 5087430"/>
              <a:gd name="connsiteX7" fmla="*/ 5340631 w 6375745"/>
              <a:gd name="connsiteY7" fmla="*/ 1315210 h 5087430"/>
              <a:gd name="connsiteX8" fmla="*/ 5520650 w 6375745"/>
              <a:gd name="connsiteY8" fmla="*/ 2575351 h 5087430"/>
              <a:gd name="connsiteX9" fmla="*/ 4890581 w 6375745"/>
              <a:gd name="connsiteY9" fmla="*/ 3925501 h 5087430"/>
              <a:gd name="connsiteX10" fmla="*/ 3467478 w 6375745"/>
              <a:gd name="connsiteY10" fmla="*/ 5024673 h 5087430"/>
              <a:gd name="connsiteX11" fmla="*/ 3096286 w 6375745"/>
              <a:gd name="connsiteY11" fmla="*/ 3548958 h 5087430"/>
              <a:gd name="connsiteX12" fmla="*/ 63375 w 6375745"/>
              <a:gd name="connsiteY12" fmla="*/ 3847723 h 5087430"/>
              <a:gd name="connsiteX0" fmla="*/ 0 w 6375745"/>
              <a:gd name="connsiteY0" fmla="*/ 3847723 h 5087430"/>
              <a:gd name="connsiteX1" fmla="*/ 1830241 w 6375745"/>
              <a:gd name="connsiteY1" fmla="*/ 2980396 h 5087430"/>
              <a:gd name="connsiteX2" fmla="*/ 3023858 w 6375745"/>
              <a:gd name="connsiteY2" fmla="*/ 1846907 h 5087430"/>
              <a:gd name="connsiteX3" fmla="*/ 3349783 w 6375745"/>
              <a:gd name="connsiteY3" fmla="*/ 995881 h 5087430"/>
              <a:gd name="connsiteX4" fmla="*/ 2761307 w 6375745"/>
              <a:gd name="connsiteY4" fmla="*/ 778598 h 5087430"/>
              <a:gd name="connsiteX5" fmla="*/ 5151422 w 6375745"/>
              <a:gd name="connsiteY5" fmla="*/ 0 h 5087430"/>
              <a:gd name="connsiteX6" fmla="*/ 6375745 w 6375745"/>
              <a:gd name="connsiteY6" fmla="*/ 1585241 h 5087430"/>
              <a:gd name="connsiteX7" fmla="*/ 5565656 w 6375745"/>
              <a:gd name="connsiteY7" fmla="*/ 1450225 h 5087430"/>
              <a:gd name="connsiteX8" fmla="*/ 5520650 w 6375745"/>
              <a:gd name="connsiteY8" fmla="*/ 2575351 h 5087430"/>
              <a:gd name="connsiteX9" fmla="*/ 4890581 w 6375745"/>
              <a:gd name="connsiteY9" fmla="*/ 3925501 h 5087430"/>
              <a:gd name="connsiteX10" fmla="*/ 3467478 w 6375745"/>
              <a:gd name="connsiteY10" fmla="*/ 5024673 h 5087430"/>
              <a:gd name="connsiteX11" fmla="*/ 3096286 w 6375745"/>
              <a:gd name="connsiteY11" fmla="*/ 3548958 h 5087430"/>
              <a:gd name="connsiteX12" fmla="*/ 63375 w 6375745"/>
              <a:gd name="connsiteY12" fmla="*/ 3847723 h 5087430"/>
              <a:gd name="connsiteX0" fmla="*/ 0 w 6375745"/>
              <a:gd name="connsiteY0" fmla="*/ 3847723 h 5293402"/>
              <a:gd name="connsiteX1" fmla="*/ 1830241 w 6375745"/>
              <a:gd name="connsiteY1" fmla="*/ 2980396 h 5293402"/>
              <a:gd name="connsiteX2" fmla="*/ 3023858 w 6375745"/>
              <a:gd name="connsiteY2" fmla="*/ 1846907 h 5293402"/>
              <a:gd name="connsiteX3" fmla="*/ 3349783 w 6375745"/>
              <a:gd name="connsiteY3" fmla="*/ 995881 h 5293402"/>
              <a:gd name="connsiteX4" fmla="*/ 2761307 w 6375745"/>
              <a:gd name="connsiteY4" fmla="*/ 778598 h 5293402"/>
              <a:gd name="connsiteX5" fmla="*/ 5151422 w 6375745"/>
              <a:gd name="connsiteY5" fmla="*/ 0 h 5293402"/>
              <a:gd name="connsiteX6" fmla="*/ 6375745 w 6375745"/>
              <a:gd name="connsiteY6" fmla="*/ 1585241 h 5293402"/>
              <a:gd name="connsiteX7" fmla="*/ 5565656 w 6375745"/>
              <a:gd name="connsiteY7" fmla="*/ 1450225 h 5293402"/>
              <a:gd name="connsiteX8" fmla="*/ 5520650 w 6375745"/>
              <a:gd name="connsiteY8" fmla="*/ 2575351 h 5293402"/>
              <a:gd name="connsiteX9" fmla="*/ 4890581 w 6375745"/>
              <a:gd name="connsiteY9" fmla="*/ 3925501 h 5293402"/>
              <a:gd name="connsiteX10" fmla="*/ 3495426 w 6375745"/>
              <a:gd name="connsiteY10" fmla="*/ 5230645 h 5293402"/>
              <a:gd name="connsiteX11" fmla="*/ 3096286 w 6375745"/>
              <a:gd name="connsiteY11" fmla="*/ 3548958 h 5293402"/>
              <a:gd name="connsiteX12" fmla="*/ 63375 w 6375745"/>
              <a:gd name="connsiteY12" fmla="*/ 3847723 h 5293402"/>
              <a:gd name="connsiteX0" fmla="*/ 0 w 6375745"/>
              <a:gd name="connsiteY0" fmla="*/ 3847723 h 5293402"/>
              <a:gd name="connsiteX1" fmla="*/ 1830241 w 6375745"/>
              <a:gd name="connsiteY1" fmla="*/ 2980396 h 5293402"/>
              <a:gd name="connsiteX2" fmla="*/ 3023858 w 6375745"/>
              <a:gd name="connsiteY2" fmla="*/ 1846907 h 5293402"/>
              <a:gd name="connsiteX3" fmla="*/ 3349783 w 6375745"/>
              <a:gd name="connsiteY3" fmla="*/ 995881 h 5293402"/>
              <a:gd name="connsiteX4" fmla="*/ 2761307 w 6375745"/>
              <a:gd name="connsiteY4" fmla="*/ 778598 h 5293402"/>
              <a:gd name="connsiteX5" fmla="*/ 5151422 w 6375745"/>
              <a:gd name="connsiteY5" fmla="*/ 0 h 5293402"/>
              <a:gd name="connsiteX6" fmla="*/ 6375745 w 6375745"/>
              <a:gd name="connsiteY6" fmla="*/ 1585241 h 5293402"/>
              <a:gd name="connsiteX7" fmla="*/ 5565656 w 6375745"/>
              <a:gd name="connsiteY7" fmla="*/ 1450225 h 5293402"/>
              <a:gd name="connsiteX8" fmla="*/ 5520650 w 6375745"/>
              <a:gd name="connsiteY8" fmla="*/ 2575351 h 5293402"/>
              <a:gd name="connsiteX9" fmla="*/ 4890581 w 6375745"/>
              <a:gd name="connsiteY9" fmla="*/ 3925501 h 5293402"/>
              <a:gd name="connsiteX10" fmla="*/ 3495426 w 6375745"/>
              <a:gd name="connsiteY10" fmla="*/ 5230645 h 5293402"/>
              <a:gd name="connsiteX11" fmla="*/ 3096286 w 6375745"/>
              <a:gd name="connsiteY11" fmla="*/ 3548958 h 5293402"/>
              <a:gd name="connsiteX12" fmla="*/ 1785236 w 6375745"/>
              <a:gd name="connsiteY12" fmla="*/ 3790485 h 5293402"/>
              <a:gd name="connsiteX0" fmla="*/ 0 w 6375745"/>
              <a:gd name="connsiteY0" fmla="*/ 3847723 h 5293402"/>
              <a:gd name="connsiteX1" fmla="*/ 1830241 w 6375745"/>
              <a:gd name="connsiteY1" fmla="*/ 2980396 h 5293402"/>
              <a:gd name="connsiteX2" fmla="*/ 3023858 w 6375745"/>
              <a:gd name="connsiteY2" fmla="*/ 1846907 h 5293402"/>
              <a:gd name="connsiteX3" fmla="*/ 3349783 w 6375745"/>
              <a:gd name="connsiteY3" fmla="*/ 995881 h 5293402"/>
              <a:gd name="connsiteX4" fmla="*/ 2761307 w 6375745"/>
              <a:gd name="connsiteY4" fmla="*/ 778598 h 5293402"/>
              <a:gd name="connsiteX5" fmla="*/ 5151422 w 6375745"/>
              <a:gd name="connsiteY5" fmla="*/ 0 h 5293402"/>
              <a:gd name="connsiteX6" fmla="*/ 6375745 w 6375745"/>
              <a:gd name="connsiteY6" fmla="*/ 1585241 h 5293402"/>
              <a:gd name="connsiteX7" fmla="*/ 5565656 w 6375745"/>
              <a:gd name="connsiteY7" fmla="*/ 1450225 h 5293402"/>
              <a:gd name="connsiteX8" fmla="*/ 5520650 w 6375745"/>
              <a:gd name="connsiteY8" fmla="*/ 2575351 h 5293402"/>
              <a:gd name="connsiteX9" fmla="*/ 4890581 w 6375745"/>
              <a:gd name="connsiteY9" fmla="*/ 3925501 h 5293402"/>
              <a:gd name="connsiteX10" fmla="*/ 3495426 w 6375745"/>
              <a:gd name="connsiteY10" fmla="*/ 5230645 h 5293402"/>
              <a:gd name="connsiteX11" fmla="*/ 3135386 w 6375745"/>
              <a:gd name="connsiteY11" fmla="*/ 4015510 h 5293402"/>
              <a:gd name="connsiteX12" fmla="*/ 1785236 w 6375745"/>
              <a:gd name="connsiteY12" fmla="*/ 3790485 h 5293402"/>
              <a:gd name="connsiteX0" fmla="*/ 0 w 6375745"/>
              <a:gd name="connsiteY0" fmla="*/ 3847723 h 5293402"/>
              <a:gd name="connsiteX1" fmla="*/ 1830241 w 6375745"/>
              <a:gd name="connsiteY1" fmla="*/ 2980396 h 5293402"/>
              <a:gd name="connsiteX2" fmla="*/ 3023858 w 6375745"/>
              <a:gd name="connsiteY2" fmla="*/ 1846907 h 5293402"/>
              <a:gd name="connsiteX3" fmla="*/ 3349783 w 6375745"/>
              <a:gd name="connsiteY3" fmla="*/ 995881 h 5293402"/>
              <a:gd name="connsiteX4" fmla="*/ 2761307 w 6375745"/>
              <a:gd name="connsiteY4" fmla="*/ 778598 h 5293402"/>
              <a:gd name="connsiteX5" fmla="*/ 5151422 w 6375745"/>
              <a:gd name="connsiteY5" fmla="*/ 0 h 5293402"/>
              <a:gd name="connsiteX6" fmla="*/ 6375745 w 6375745"/>
              <a:gd name="connsiteY6" fmla="*/ 1585241 h 5293402"/>
              <a:gd name="connsiteX7" fmla="*/ 5565656 w 6375745"/>
              <a:gd name="connsiteY7" fmla="*/ 1450225 h 5293402"/>
              <a:gd name="connsiteX8" fmla="*/ 5520650 w 6375745"/>
              <a:gd name="connsiteY8" fmla="*/ 2575351 h 5293402"/>
              <a:gd name="connsiteX9" fmla="*/ 4890581 w 6375745"/>
              <a:gd name="connsiteY9" fmla="*/ 3925501 h 5293402"/>
              <a:gd name="connsiteX10" fmla="*/ 3495426 w 6375745"/>
              <a:gd name="connsiteY10" fmla="*/ 5230645 h 5293402"/>
              <a:gd name="connsiteX11" fmla="*/ 3135386 w 6375745"/>
              <a:gd name="connsiteY11" fmla="*/ 4015510 h 5293402"/>
              <a:gd name="connsiteX12" fmla="*/ 1785236 w 6375745"/>
              <a:gd name="connsiteY12" fmla="*/ 3790485 h 5293402"/>
              <a:gd name="connsiteX0" fmla="*/ 0 w 6375745"/>
              <a:gd name="connsiteY0" fmla="*/ 3847723 h 5293402"/>
              <a:gd name="connsiteX1" fmla="*/ 1830241 w 6375745"/>
              <a:gd name="connsiteY1" fmla="*/ 2980396 h 5293402"/>
              <a:gd name="connsiteX2" fmla="*/ 3023858 w 6375745"/>
              <a:gd name="connsiteY2" fmla="*/ 1846907 h 5293402"/>
              <a:gd name="connsiteX3" fmla="*/ 3349783 w 6375745"/>
              <a:gd name="connsiteY3" fmla="*/ 995881 h 5293402"/>
              <a:gd name="connsiteX4" fmla="*/ 2761307 w 6375745"/>
              <a:gd name="connsiteY4" fmla="*/ 778598 h 5293402"/>
              <a:gd name="connsiteX5" fmla="*/ 5151422 w 6375745"/>
              <a:gd name="connsiteY5" fmla="*/ 0 h 5293402"/>
              <a:gd name="connsiteX6" fmla="*/ 6375745 w 6375745"/>
              <a:gd name="connsiteY6" fmla="*/ 1585241 h 5293402"/>
              <a:gd name="connsiteX7" fmla="*/ 5565656 w 6375745"/>
              <a:gd name="connsiteY7" fmla="*/ 1450225 h 5293402"/>
              <a:gd name="connsiteX8" fmla="*/ 5520650 w 6375745"/>
              <a:gd name="connsiteY8" fmla="*/ 2575351 h 5293402"/>
              <a:gd name="connsiteX9" fmla="*/ 4890581 w 6375745"/>
              <a:gd name="connsiteY9" fmla="*/ 3925501 h 5293402"/>
              <a:gd name="connsiteX10" fmla="*/ 3495426 w 6375745"/>
              <a:gd name="connsiteY10" fmla="*/ 5230645 h 5293402"/>
              <a:gd name="connsiteX11" fmla="*/ 3135386 w 6375745"/>
              <a:gd name="connsiteY11" fmla="*/ 4015510 h 5293402"/>
              <a:gd name="connsiteX12" fmla="*/ 570101 w 6375745"/>
              <a:gd name="connsiteY12" fmla="*/ 3835490 h 5293402"/>
              <a:gd name="connsiteX0" fmla="*/ 0 w 6375745"/>
              <a:gd name="connsiteY0" fmla="*/ 3847723 h 5293402"/>
              <a:gd name="connsiteX1" fmla="*/ 1830241 w 6375745"/>
              <a:gd name="connsiteY1" fmla="*/ 2980396 h 5293402"/>
              <a:gd name="connsiteX2" fmla="*/ 3023858 w 6375745"/>
              <a:gd name="connsiteY2" fmla="*/ 1846907 h 5293402"/>
              <a:gd name="connsiteX3" fmla="*/ 3349783 w 6375745"/>
              <a:gd name="connsiteY3" fmla="*/ 995881 h 5293402"/>
              <a:gd name="connsiteX4" fmla="*/ 2761307 w 6375745"/>
              <a:gd name="connsiteY4" fmla="*/ 778598 h 5293402"/>
              <a:gd name="connsiteX5" fmla="*/ 5151422 w 6375745"/>
              <a:gd name="connsiteY5" fmla="*/ 0 h 5293402"/>
              <a:gd name="connsiteX6" fmla="*/ 6375745 w 6375745"/>
              <a:gd name="connsiteY6" fmla="*/ 1585241 h 5293402"/>
              <a:gd name="connsiteX7" fmla="*/ 5565656 w 6375745"/>
              <a:gd name="connsiteY7" fmla="*/ 1450225 h 5293402"/>
              <a:gd name="connsiteX8" fmla="*/ 5520650 w 6375745"/>
              <a:gd name="connsiteY8" fmla="*/ 2575351 h 5293402"/>
              <a:gd name="connsiteX9" fmla="*/ 4890581 w 6375745"/>
              <a:gd name="connsiteY9" fmla="*/ 3925501 h 5293402"/>
              <a:gd name="connsiteX10" fmla="*/ 3495426 w 6375745"/>
              <a:gd name="connsiteY10" fmla="*/ 5230645 h 5293402"/>
              <a:gd name="connsiteX11" fmla="*/ 3135386 w 6375745"/>
              <a:gd name="connsiteY11" fmla="*/ 4015510 h 5293402"/>
              <a:gd name="connsiteX12" fmla="*/ 570101 w 6375745"/>
              <a:gd name="connsiteY12" fmla="*/ 3835490 h 5293402"/>
              <a:gd name="connsiteX0" fmla="*/ 0 w 6375745"/>
              <a:gd name="connsiteY0" fmla="*/ 3847723 h 5293402"/>
              <a:gd name="connsiteX1" fmla="*/ 1830241 w 6375745"/>
              <a:gd name="connsiteY1" fmla="*/ 2980396 h 5293402"/>
              <a:gd name="connsiteX2" fmla="*/ 3023858 w 6375745"/>
              <a:gd name="connsiteY2" fmla="*/ 1846907 h 5293402"/>
              <a:gd name="connsiteX3" fmla="*/ 3349783 w 6375745"/>
              <a:gd name="connsiteY3" fmla="*/ 995881 h 5293402"/>
              <a:gd name="connsiteX4" fmla="*/ 2761307 w 6375745"/>
              <a:gd name="connsiteY4" fmla="*/ 778598 h 5293402"/>
              <a:gd name="connsiteX5" fmla="*/ 5151422 w 6375745"/>
              <a:gd name="connsiteY5" fmla="*/ 0 h 5293402"/>
              <a:gd name="connsiteX6" fmla="*/ 6375745 w 6375745"/>
              <a:gd name="connsiteY6" fmla="*/ 1585241 h 5293402"/>
              <a:gd name="connsiteX7" fmla="*/ 5565656 w 6375745"/>
              <a:gd name="connsiteY7" fmla="*/ 1450225 h 5293402"/>
              <a:gd name="connsiteX8" fmla="*/ 5520650 w 6375745"/>
              <a:gd name="connsiteY8" fmla="*/ 2575351 h 5293402"/>
              <a:gd name="connsiteX9" fmla="*/ 4890581 w 6375745"/>
              <a:gd name="connsiteY9" fmla="*/ 3925501 h 5293402"/>
              <a:gd name="connsiteX10" fmla="*/ 3495426 w 6375745"/>
              <a:gd name="connsiteY10" fmla="*/ 5230645 h 5293402"/>
              <a:gd name="connsiteX11" fmla="*/ 3135386 w 6375745"/>
              <a:gd name="connsiteY11" fmla="*/ 3835490 h 5293402"/>
              <a:gd name="connsiteX12" fmla="*/ 570101 w 6375745"/>
              <a:gd name="connsiteY12" fmla="*/ 3835490 h 5293402"/>
              <a:gd name="connsiteX0" fmla="*/ 0 w 6375745"/>
              <a:gd name="connsiteY0" fmla="*/ 3847723 h 5293402"/>
              <a:gd name="connsiteX1" fmla="*/ 1830241 w 6375745"/>
              <a:gd name="connsiteY1" fmla="*/ 2980396 h 5293402"/>
              <a:gd name="connsiteX2" fmla="*/ 3023858 w 6375745"/>
              <a:gd name="connsiteY2" fmla="*/ 1846907 h 5293402"/>
              <a:gd name="connsiteX3" fmla="*/ 3349783 w 6375745"/>
              <a:gd name="connsiteY3" fmla="*/ 995881 h 5293402"/>
              <a:gd name="connsiteX4" fmla="*/ 2761307 w 6375745"/>
              <a:gd name="connsiteY4" fmla="*/ 778598 h 5293402"/>
              <a:gd name="connsiteX5" fmla="*/ 5151422 w 6375745"/>
              <a:gd name="connsiteY5" fmla="*/ 0 h 5293402"/>
              <a:gd name="connsiteX6" fmla="*/ 6375745 w 6375745"/>
              <a:gd name="connsiteY6" fmla="*/ 1585241 h 5293402"/>
              <a:gd name="connsiteX7" fmla="*/ 5565656 w 6375745"/>
              <a:gd name="connsiteY7" fmla="*/ 1450225 h 5293402"/>
              <a:gd name="connsiteX8" fmla="*/ 5520650 w 6375745"/>
              <a:gd name="connsiteY8" fmla="*/ 2575351 h 5293402"/>
              <a:gd name="connsiteX9" fmla="*/ 4890581 w 6375745"/>
              <a:gd name="connsiteY9" fmla="*/ 3925501 h 5293402"/>
              <a:gd name="connsiteX10" fmla="*/ 3495426 w 6375745"/>
              <a:gd name="connsiteY10" fmla="*/ 5230645 h 5293402"/>
              <a:gd name="connsiteX11" fmla="*/ 3135386 w 6375745"/>
              <a:gd name="connsiteY11" fmla="*/ 3835490 h 5293402"/>
              <a:gd name="connsiteX12" fmla="*/ 570101 w 6375745"/>
              <a:gd name="connsiteY12" fmla="*/ 3835490 h 5293402"/>
              <a:gd name="connsiteX0" fmla="*/ 0 w 6375745"/>
              <a:gd name="connsiteY0" fmla="*/ 3847723 h 5293402"/>
              <a:gd name="connsiteX1" fmla="*/ 1830241 w 6375745"/>
              <a:gd name="connsiteY1" fmla="*/ 2980396 h 5293402"/>
              <a:gd name="connsiteX2" fmla="*/ 3135386 w 6375745"/>
              <a:gd name="connsiteY2" fmla="*/ 1945280 h 5293402"/>
              <a:gd name="connsiteX3" fmla="*/ 3349783 w 6375745"/>
              <a:gd name="connsiteY3" fmla="*/ 995881 h 5293402"/>
              <a:gd name="connsiteX4" fmla="*/ 2761307 w 6375745"/>
              <a:gd name="connsiteY4" fmla="*/ 778598 h 5293402"/>
              <a:gd name="connsiteX5" fmla="*/ 5151422 w 6375745"/>
              <a:gd name="connsiteY5" fmla="*/ 0 h 5293402"/>
              <a:gd name="connsiteX6" fmla="*/ 6375745 w 6375745"/>
              <a:gd name="connsiteY6" fmla="*/ 1585241 h 5293402"/>
              <a:gd name="connsiteX7" fmla="*/ 5565656 w 6375745"/>
              <a:gd name="connsiteY7" fmla="*/ 1450225 h 5293402"/>
              <a:gd name="connsiteX8" fmla="*/ 5520650 w 6375745"/>
              <a:gd name="connsiteY8" fmla="*/ 2575351 h 5293402"/>
              <a:gd name="connsiteX9" fmla="*/ 4890581 w 6375745"/>
              <a:gd name="connsiteY9" fmla="*/ 3925501 h 5293402"/>
              <a:gd name="connsiteX10" fmla="*/ 3495426 w 6375745"/>
              <a:gd name="connsiteY10" fmla="*/ 5230645 h 5293402"/>
              <a:gd name="connsiteX11" fmla="*/ 3135386 w 6375745"/>
              <a:gd name="connsiteY11" fmla="*/ 3835490 h 5293402"/>
              <a:gd name="connsiteX12" fmla="*/ 570101 w 6375745"/>
              <a:gd name="connsiteY12" fmla="*/ 3835490 h 5293402"/>
              <a:gd name="connsiteX0" fmla="*/ 0 w 6375745"/>
              <a:gd name="connsiteY0" fmla="*/ 3567628 h 5013307"/>
              <a:gd name="connsiteX1" fmla="*/ 1830241 w 6375745"/>
              <a:gd name="connsiteY1" fmla="*/ 2700301 h 5013307"/>
              <a:gd name="connsiteX2" fmla="*/ 3135386 w 6375745"/>
              <a:gd name="connsiteY2" fmla="*/ 1665185 h 5013307"/>
              <a:gd name="connsiteX3" fmla="*/ 3349783 w 6375745"/>
              <a:gd name="connsiteY3" fmla="*/ 715786 h 5013307"/>
              <a:gd name="connsiteX4" fmla="*/ 2761307 w 6375745"/>
              <a:gd name="connsiteY4" fmla="*/ 498503 h 5013307"/>
              <a:gd name="connsiteX5" fmla="*/ 4620551 w 6375745"/>
              <a:gd name="connsiteY5" fmla="*/ 0 h 5013307"/>
              <a:gd name="connsiteX6" fmla="*/ 6375745 w 6375745"/>
              <a:gd name="connsiteY6" fmla="*/ 1305146 h 5013307"/>
              <a:gd name="connsiteX7" fmla="*/ 5565656 w 6375745"/>
              <a:gd name="connsiteY7" fmla="*/ 1170130 h 5013307"/>
              <a:gd name="connsiteX8" fmla="*/ 5520650 w 6375745"/>
              <a:gd name="connsiteY8" fmla="*/ 2295256 h 5013307"/>
              <a:gd name="connsiteX9" fmla="*/ 4890581 w 6375745"/>
              <a:gd name="connsiteY9" fmla="*/ 3645406 h 5013307"/>
              <a:gd name="connsiteX10" fmla="*/ 3495426 w 6375745"/>
              <a:gd name="connsiteY10" fmla="*/ 4950550 h 5013307"/>
              <a:gd name="connsiteX11" fmla="*/ 3135386 w 6375745"/>
              <a:gd name="connsiteY11" fmla="*/ 3555395 h 5013307"/>
              <a:gd name="connsiteX12" fmla="*/ 570101 w 6375745"/>
              <a:gd name="connsiteY12" fmla="*/ 3555395 h 5013307"/>
              <a:gd name="connsiteX0" fmla="*/ 0 w 6375745"/>
              <a:gd name="connsiteY0" fmla="*/ 3882663 h 5328342"/>
              <a:gd name="connsiteX1" fmla="*/ 1830241 w 6375745"/>
              <a:gd name="connsiteY1" fmla="*/ 3015336 h 5328342"/>
              <a:gd name="connsiteX2" fmla="*/ 3135386 w 6375745"/>
              <a:gd name="connsiteY2" fmla="*/ 1980220 h 5328342"/>
              <a:gd name="connsiteX3" fmla="*/ 3349783 w 6375745"/>
              <a:gd name="connsiteY3" fmla="*/ 1030821 h 5328342"/>
              <a:gd name="connsiteX4" fmla="*/ 2761307 w 6375745"/>
              <a:gd name="connsiteY4" fmla="*/ 813538 h 5328342"/>
              <a:gd name="connsiteX5" fmla="*/ 4260511 w 6375745"/>
              <a:gd name="connsiteY5" fmla="*/ 0 h 5328342"/>
              <a:gd name="connsiteX6" fmla="*/ 6375745 w 6375745"/>
              <a:gd name="connsiteY6" fmla="*/ 1620181 h 5328342"/>
              <a:gd name="connsiteX7" fmla="*/ 5565656 w 6375745"/>
              <a:gd name="connsiteY7" fmla="*/ 1485165 h 5328342"/>
              <a:gd name="connsiteX8" fmla="*/ 5520650 w 6375745"/>
              <a:gd name="connsiteY8" fmla="*/ 2610291 h 5328342"/>
              <a:gd name="connsiteX9" fmla="*/ 4890581 w 6375745"/>
              <a:gd name="connsiteY9" fmla="*/ 3960441 h 5328342"/>
              <a:gd name="connsiteX10" fmla="*/ 3495426 w 6375745"/>
              <a:gd name="connsiteY10" fmla="*/ 5265585 h 5328342"/>
              <a:gd name="connsiteX11" fmla="*/ 3135386 w 6375745"/>
              <a:gd name="connsiteY11" fmla="*/ 3870430 h 5328342"/>
              <a:gd name="connsiteX12" fmla="*/ 570101 w 6375745"/>
              <a:gd name="connsiteY12" fmla="*/ 3870430 h 5328342"/>
              <a:gd name="connsiteX0" fmla="*/ 0 w 6150721"/>
              <a:gd name="connsiteY0" fmla="*/ 3882663 h 5328342"/>
              <a:gd name="connsiteX1" fmla="*/ 1830241 w 6150721"/>
              <a:gd name="connsiteY1" fmla="*/ 3015336 h 5328342"/>
              <a:gd name="connsiteX2" fmla="*/ 3135386 w 6150721"/>
              <a:gd name="connsiteY2" fmla="*/ 1980220 h 5328342"/>
              <a:gd name="connsiteX3" fmla="*/ 3349783 w 6150721"/>
              <a:gd name="connsiteY3" fmla="*/ 1030821 h 5328342"/>
              <a:gd name="connsiteX4" fmla="*/ 2761307 w 6150721"/>
              <a:gd name="connsiteY4" fmla="*/ 813538 h 5328342"/>
              <a:gd name="connsiteX5" fmla="*/ 4260511 w 6150721"/>
              <a:gd name="connsiteY5" fmla="*/ 0 h 5328342"/>
              <a:gd name="connsiteX6" fmla="*/ 6150721 w 6150721"/>
              <a:gd name="connsiteY6" fmla="*/ 1369493 h 5328342"/>
              <a:gd name="connsiteX7" fmla="*/ 5565656 w 6150721"/>
              <a:gd name="connsiteY7" fmla="*/ 1485165 h 5328342"/>
              <a:gd name="connsiteX8" fmla="*/ 5520650 w 6150721"/>
              <a:gd name="connsiteY8" fmla="*/ 2610291 h 5328342"/>
              <a:gd name="connsiteX9" fmla="*/ 4890581 w 6150721"/>
              <a:gd name="connsiteY9" fmla="*/ 3960441 h 5328342"/>
              <a:gd name="connsiteX10" fmla="*/ 3495426 w 6150721"/>
              <a:gd name="connsiteY10" fmla="*/ 5265585 h 5328342"/>
              <a:gd name="connsiteX11" fmla="*/ 3135386 w 6150721"/>
              <a:gd name="connsiteY11" fmla="*/ 3870430 h 5328342"/>
              <a:gd name="connsiteX12" fmla="*/ 570101 w 6150721"/>
              <a:gd name="connsiteY12" fmla="*/ 3870430 h 5328342"/>
              <a:gd name="connsiteX0" fmla="*/ 0 w 6150721"/>
              <a:gd name="connsiteY0" fmla="*/ 3882663 h 5328342"/>
              <a:gd name="connsiteX1" fmla="*/ 1830241 w 6150721"/>
              <a:gd name="connsiteY1" fmla="*/ 3015336 h 5328342"/>
              <a:gd name="connsiteX2" fmla="*/ 3135386 w 6150721"/>
              <a:gd name="connsiteY2" fmla="*/ 1980220 h 5328342"/>
              <a:gd name="connsiteX3" fmla="*/ 3349783 w 6150721"/>
              <a:gd name="connsiteY3" fmla="*/ 1030821 h 5328342"/>
              <a:gd name="connsiteX4" fmla="*/ 2761307 w 6150721"/>
              <a:gd name="connsiteY4" fmla="*/ 813538 h 5328342"/>
              <a:gd name="connsiteX5" fmla="*/ 4260511 w 6150721"/>
              <a:gd name="connsiteY5" fmla="*/ 0 h 5328342"/>
              <a:gd name="connsiteX6" fmla="*/ 6150721 w 6150721"/>
              <a:gd name="connsiteY6" fmla="*/ 1369493 h 5328342"/>
              <a:gd name="connsiteX7" fmla="*/ 5565656 w 6150721"/>
              <a:gd name="connsiteY7" fmla="*/ 1485165 h 5328342"/>
              <a:gd name="connsiteX8" fmla="*/ 5520650 w 6150721"/>
              <a:gd name="connsiteY8" fmla="*/ 2610291 h 5328342"/>
              <a:gd name="connsiteX9" fmla="*/ 4890581 w 6150721"/>
              <a:gd name="connsiteY9" fmla="*/ 3960441 h 5328342"/>
              <a:gd name="connsiteX10" fmla="*/ 3495426 w 6150721"/>
              <a:gd name="connsiteY10" fmla="*/ 5265585 h 5328342"/>
              <a:gd name="connsiteX11" fmla="*/ 3135386 w 6150721"/>
              <a:gd name="connsiteY11" fmla="*/ 3870430 h 5328342"/>
              <a:gd name="connsiteX12" fmla="*/ 255066 w 6150721"/>
              <a:gd name="connsiteY12" fmla="*/ 3859480 h 5328342"/>
              <a:gd name="connsiteX0" fmla="*/ 0 w 6150721"/>
              <a:gd name="connsiteY0" fmla="*/ 3882663 h 5328342"/>
              <a:gd name="connsiteX1" fmla="*/ 1830241 w 6150721"/>
              <a:gd name="connsiteY1" fmla="*/ 3015336 h 5328342"/>
              <a:gd name="connsiteX2" fmla="*/ 3135386 w 6150721"/>
              <a:gd name="connsiteY2" fmla="*/ 1980220 h 5328342"/>
              <a:gd name="connsiteX3" fmla="*/ 3349783 w 6150721"/>
              <a:gd name="connsiteY3" fmla="*/ 1030821 h 5328342"/>
              <a:gd name="connsiteX4" fmla="*/ 2761307 w 6150721"/>
              <a:gd name="connsiteY4" fmla="*/ 813538 h 5328342"/>
              <a:gd name="connsiteX5" fmla="*/ 4260511 w 6150721"/>
              <a:gd name="connsiteY5" fmla="*/ 0 h 5328342"/>
              <a:gd name="connsiteX6" fmla="*/ 6150721 w 6150721"/>
              <a:gd name="connsiteY6" fmla="*/ 1369493 h 5328342"/>
              <a:gd name="connsiteX7" fmla="*/ 5565656 w 6150721"/>
              <a:gd name="connsiteY7" fmla="*/ 1485165 h 5328342"/>
              <a:gd name="connsiteX8" fmla="*/ 5340631 w 6150721"/>
              <a:gd name="connsiteY8" fmla="*/ 2572987 h 5328342"/>
              <a:gd name="connsiteX9" fmla="*/ 4890581 w 6150721"/>
              <a:gd name="connsiteY9" fmla="*/ 3960441 h 5328342"/>
              <a:gd name="connsiteX10" fmla="*/ 3495426 w 6150721"/>
              <a:gd name="connsiteY10" fmla="*/ 5265585 h 5328342"/>
              <a:gd name="connsiteX11" fmla="*/ 3135386 w 6150721"/>
              <a:gd name="connsiteY11" fmla="*/ 3870430 h 5328342"/>
              <a:gd name="connsiteX12" fmla="*/ 255066 w 6150721"/>
              <a:gd name="connsiteY12" fmla="*/ 3859480 h 5328342"/>
              <a:gd name="connsiteX0" fmla="*/ 0 w 6150721"/>
              <a:gd name="connsiteY0" fmla="*/ 3882663 h 5328342"/>
              <a:gd name="connsiteX1" fmla="*/ 1830241 w 6150721"/>
              <a:gd name="connsiteY1" fmla="*/ 3015336 h 5328342"/>
              <a:gd name="connsiteX2" fmla="*/ 3135386 w 6150721"/>
              <a:gd name="connsiteY2" fmla="*/ 1980220 h 5328342"/>
              <a:gd name="connsiteX3" fmla="*/ 3349783 w 6150721"/>
              <a:gd name="connsiteY3" fmla="*/ 1030821 h 5328342"/>
              <a:gd name="connsiteX4" fmla="*/ 2761307 w 6150721"/>
              <a:gd name="connsiteY4" fmla="*/ 813538 h 5328342"/>
              <a:gd name="connsiteX5" fmla="*/ 4260511 w 6150721"/>
              <a:gd name="connsiteY5" fmla="*/ 0 h 5328342"/>
              <a:gd name="connsiteX6" fmla="*/ 6150721 w 6150721"/>
              <a:gd name="connsiteY6" fmla="*/ 1369493 h 5328342"/>
              <a:gd name="connsiteX7" fmla="*/ 5385636 w 6150721"/>
              <a:gd name="connsiteY7" fmla="*/ 1327993 h 5328342"/>
              <a:gd name="connsiteX8" fmla="*/ 5340631 w 6150721"/>
              <a:gd name="connsiteY8" fmla="*/ 2572987 h 5328342"/>
              <a:gd name="connsiteX9" fmla="*/ 4890581 w 6150721"/>
              <a:gd name="connsiteY9" fmla="*/ 3960441 h 5328342"/>
              <a:gd name="connsiteX10" fmla="*/ 3495426 w 6150721"/>
              <a:gd name="connsiteY10" fmla="*/ 5265585 h 5328342"/>
              <a:gd name="connsiteX11" fmla="*/ 3135386 w 6150721"/>
              <a:gd name="connsiteY11" fmla="*/ 3870430 h 5328342"/>
              <a:gd name="connsiteX12" fmla="*/ 255066 w 6150721"/>
              <a:gd name="connsiteY12" fmla="*/ 3859480 h 5328342"/>
              <a:gd name="connsiteX0" fmla="*/ 0 w 5925696"/>
              <a:gd name="connsiteY0" fmla="*/ 3882663 h 5328342"/>
              <a:gd name="connsiteX1" fmla="*/ 1830241 w 5925696"/>
              <a:gd name="connsiteY1" fmla="*/ 3015336 h 5328342"/>
              <a:gd name="connsiteX2" fmla="*/ 3135386 w 5925696"/>
              <a:gd name="connsiteY2" fmla="*/ 1980220 h 5328342"/>
              <a:gd name="connsiteX3" fmla="*/ 3349783 w 5925696"/>
              <a:gd name="connsiteY3" fmla="*/ 1030821 h 5328342"/>
              <a:gd name="connsiteX4" fmla="*/ 2761307 w 5925696"/>
              <a:gd name="connsiteY4" fmla="*/ 813538 h 5328342"/>
              <a:gd name="connsiteX5" fmla="*/ 4260511 w 5925696"/>
              <a:gd name="connsiteY5" fmla="*/ 0 h 5328342"/>
              <a:gd name="connsiteX6" fmla="*/ 5925696 w 5925696"/>
              <a:gd name="connsiteY6" fmla="*/ 1410993 h 5328342"/>
              <a:gd name="connsiteX7" fmla="*/ 5385636 w 5925696"/>
              <a:gd name="connsiteY7" fmla="*/ 1327993 h 5328342"/>
              <a:gd name="connsiteX8" fmla="*/ 5340631 w 5925696"/>
              <a:gd name="connsiteY8" fmla="*/ 2572987 h 5328342"/>
              <a:gd name="connsiteX9" fmla="*/ 4890581 w 5925696"/>
              <a:gd name="connsiteY9" fmla="*/ 3960441 h 5328342"/>
              <a:gd name="connsiteX10" fmla="*/ 3495426 w 5925696"/>
              <a:gd name="connsiteY10" fmla="*/ 5265585 h 5328342"/>
              <a:gd name="connsiteX11" fmla="*/ 3135386 w 5925696"/>
              <a:gd name="connsiteY11" fmla="*/ 3870430 h 5328342"/>
              <a:gd name="connsiteX12" fmla="*/ 255066 w 5925696"/>
              <a:gd name="connsiteY12" fmla="*/ 3859480 h 5328342"/>
              <a:gd name="connsiteX0" fmla="*/ 0 w 5925696"/>
              <a:gd name="connsiteY0" fmla="*/ 3882663 h 5328342"/>
              <a:gd name="connsiteX1" fmla="*/ 1830241 w 5925696"/>
              <a:gd name="connsiteY1" fmla="*/ 3015336 h 5328342"/>
              <a:gd name="connsiteX2" fmla="*/ 3135386 w 5925696"/>
              <a:gd name="connsiteY2" fmla="*/ 1980220 h 5328342"/>
              <a:gd name="connsiteX3" fmla="*/ 3349783 w 5925696"/>
              <a:gd name="connsiteY3" fmla="*/ 1030821 h 5328342"/>
              <a:gd name="connsiteX4" fmla="*/ 2761307 w 5925696"/>
              <a:gd name="connsiteY4" fmla="*/ 813538 h 5328342"/>
              <a:gd name="connsiteX5" fmla="*/ 4260511 w 5925696"/>
              <a:gd name="connsiteY5" fmla="*/ 0 h 5328342"/>
              <a:gd name="connsiteX6" fmla="*/ 5925696 w 5925696"/>
              <a:gd name="connsiteY6" fmla="*/ 1203494 h 5328342"/>
              <a:gd name="connsiteX7" fmla="*/ 5385636 w 5925696"/>
              <a:gd name="connsiteY7" fmla="*/ 1327993 h 5328342"/>
              <a:gd name="connsiteX8" fmla="*/ 5340631 w 5925696"/>
              <a:gd name="connsiteY8" fmla="*/ 2572987 h 5328342"/>
              <a:gd name="connsiteX9" fmla="*/ 4890581 w 5925696"/>
              <a:gd name="connsiteY9" fmla="*/ 3960441 h 5328342"/>
              <a:gd name="connsiteX10" fmla="*/ 3495426 w 5925696"/>
              <a:gd name="connsiteY10" fmla="*/ 5265585 h 5328342"/>
              <a:gd name="connsiteX11" fmla="*/ 3135386 w 5925696"/>
              <a:gd name="connsiteY11" fmla="*/ 3870430 h 5328342"/>
              <a:gd name="connsiteX12" fmla="*/ 255066 w 5925696"/>
              <a:gd name="connsiteY12" fmla="*/ 3859480 h 5328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925696" h="5328342">
                <a:moveTo>
                  <a:pt x="0" y="3882663"/>
                </a:moveTo>
                <a:cubicBezTo>
                  <a:pt x="610080" y="3593554"/>
                  <a:pt x="1307677" y="3332410"/>
                  <a:pt x="1830241" y="3015336"/>
                </a:cubicBezTo>
                <a:cubicBezTo>
                  <a:pt x="2352805" y="2698262"/>
                  <a:pt x="2882129" y="2310973"/>
                  <a:pt x="3135386" y="1980220"/>
                </a:cubicBezTo>
                <a:cubicBezTo>
                  <a:pt x="3388643" y="1649468"/>
                  <a:pt x="3393542" y="1208873"/>
                  <a:pt x="3349783" y="1030821"/>
                </a:cubicBezTo>
                <a:lnTo>
                  <a:pt x="2761307" y="813538"/>
                </a:lnTo>
                <a:lnTo>
                  <a:pt x="4260511" y="0"/>
                </a:lnTo>
                <a:lnTo>
                  <a:pt x="5925696" y="1203494"/>
                </a:lnTo>
                <a:lnTo>
                  <a:pt x="5385636" y="1327993"/>
                </a:lnTo>
                <a:cubicBezTo>
                  <a:pt x="5243120" y="1493011"/>
                  <a:pt x="5423140" y="2134246"/>
                  <a:pt x="5340631" y="2572987"/>
                </a:cubicBezTo>
                <a:cubicBezTo>
                  <a:pt x="5258122" y="3011728"/>
                  <a:pt x="5198115" y="3511675"/>
                  <a:pt x="4890581" y="3960441"/>
                </a:cubicBezTo>
                <a:cubicBezTo>
                  <a:pt x="4583047" y="4409207"/>
                  <a:pt x="3794475" y="5328342"/>
                  <a:pt x="3495426" y="5265585"/>
                </a:cubicBezTo>
                <a:cubicBezTo>
                  <a:pt x="3202894" y="5250583"/>
                  <a:pt x="3622940" y="4102956"/>
                  <a:pt x="3135386" y="3870430"/>
                </a:cubicBezTo>
                <a:cubicBezTo>
                  <a:pt x="2850354" y="3630403"/>
                  <a:pt x="798543" y="3766175"/>
                  <a:pt x="255066" y="3859480"/>
                </a:cubicBezTo>
              </a:path>
            </a:pathLst>
          </a:cu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รูปแบบอิสระ 3"/>
          <p:cNvSpPr/>
          <p:nvPr/>
        </p:nvSpPr>
        <p:spPr>
          <a:xfrm>
            <a:off x="341530" y="593685"/>
            <a:ext cx="2816804" cy="2545512"/>
          </a:xfrm>
          <a:custGeom>
            <a:avLst/>
            <a:gdLst>
              <a:gd name="connsiteX0" fmla="*/ 0 w 1901228"/>
              <a:gd name="connsiteY0" fmla="*/ 1765426 h 1765426"/>
              <a:gd name="connsiteX1" fmla="*/ 1874067 w 1901228"/>
              <a:gd name="connsiteY1" fmla="*/ 1765426 h 1765426"/>
              <a:gd name="connsiteX2" fmla="*/ 1901228 w 1901228"/>
              <a:gd name="connsiteY2" fmla="*/ 0 h 1765426"/>
              <a:gd name="connsiteX3" fmla="*/ 1330859 w 1901228"/>
              <a:gd name="connsiteY3" fmla="*/ 0 h 1765426"/>
              <a:gd name="connsiteX4" fmla="*/ 0 w 1901228"/>
              <a:gd name="connsiteY4" fmla="*/ 1321806 h 1765426"/>
              <a:gd name="connsiteX5" fmla="*/ 0 w 1901228"/>
              <a:gd name="connsiteY5" fmla="*/ 1765426 h 1765426"/>
              <a:gd name="connsiteX0" fmla="*/ 0 w 1901228"/>
              <a:gd name="connsiteY0" fmla="*/ 1765426 h 1765426"/>
              <a:gd name="connsiteX1" fmla="*/ 1874067 w 1901228"/>
              <a:gd name="connsiteY1" fmla="*/ 1765426 h 1765426"/>
              <a:gd name="connsiteX2" fmla="*/ 1901228 w 1901228"/>
              <a:gd name="connsiteY2" fmla="*/ 0 h 1765426"/>
              <a:gd name="connsiteX3" fmla="*/ 1330859 w 1901228"/>
              <a:gd name="connsiteY3" fmla="*/ 0 h 1765426"/>
              <a:gd name="connsiteX4" fmla="*/ 0 w 1901228"/>
              <a:gd name="connsiteY4" fmla="*/ 1321806 h 1765426"/>
              <a:gd name="connsiteX5" fmla="*/ 0 w 1901228"/>
              <a:gd name="connsiteY5" fmla="*/ 1765426 h 1765426"/>
              <a:gd name="connsiteX0" fmla="*/ 0 w 1901228"/>
              <a:gd name="connsiteY0" fmla="*/ 1765426 h 1765426"/>
              <a:gd name="connsiteX1" fmla="*/ 1874067 w 1901228"/>
              <a:gd name="connsiteY1" fmla="*/ 1765426 h 1765426"/>
              <a:gd name="connsiteX2" fmla="*/ 1901228 w 1901228"/>
              <a:gd name="connsiteY2" fmla="*/ 0 h 1765426"/>
              <a:gd name="connsiteX3" fmla="*/ 1330859 w 1901228"/>
              <a:gd name="connsiteY3" fmla="*/ 0 h 1765426"/>
              <a:gd name="connsiteX4" fmla="*/ 945105 w 1901228"/>
              <a:gd name="connsiteY4" fmla="*/ 945105 h 1765426"/>
              <a:gd name="connsiteX5" fmla="*/ 0 w 1901228"/>
              <a:gd name="connsiteY5" fmla="*/ 1321806 h 1765426"/>
              <a:gd name="connsiteX6" fmla="*/ 0 w 1901228"/>
              <a:gd name="connsiteY6" fmla="*/ 1765426 h 1765426"/>
              <a:gd name="connsiteX0" fmla="*/ 0 w 1901228"/>
              <a:gd name="connsiteY0" fmla="*/ 1803503 h 1803503"/>
              <a:gd name="connsiteX1" fmla="*/ 1874067 w 1901228"/>
              <a:gd name="connsiteY1" fmla="*/ 1803503 h 1803503"/>
              <a:gd name="connsiteX2" fmla="*/ 1901228 w 1901228"/>
              <a:gd name="connsiteY2" fmla="*/ 38077 h 1803503"/>
              <a:gd name="connsiteX3" fmla="*/ 1330859 w 1901228"/>
              <a:gd name="connsiteY3" fmla="*/ 38077 h 1803503"/>
              <a:gd name="connsiteX4" fmla="*/ 1224444 w 1901228"/>
              <a:gd name="connsiteY4" fmla="*/ 157517 h 1803503"/>
              <a:gd name="connsiteX5" fmla="*/ 945105 w 1901228"/>
              <a:gd name="connsiteY5" fmla="*/ 983182 h 1803503"/>
              <a:gd name="connsiteX6" fmla="*/ 0 w 1901228"/>
              <a:gd name="connsiteY6" fmla="*/ 1359883 h 1803503"/>
              <a:gd name="connsiteX7" fmla="*/ 0 w 1901228"/>
              <a:gd name="connsiteY7" fmla="*/ 1803503 h 1803503"/>
              <a:gd name="connsiteX0" fmla="*/ 0 w 1901228"/>
              <a:gd name="connsiteY0" fmla="*/ 1877937 h 1877937"/>
              <a:gd name="connsiteX1" fmla="*/ 1874067 w 1901228"/>
              <a:gd name="connsiteY1" fmla="*/ 1877937 h 1877937"/>
              <a:gd name="connsiteX2" fmla="*/ 1901228 w 1901228"/>
              <a:gd name="connsiteY2" fmla="*/ 112511 h 1877937"/>
              <a:gd name="connsiteX3" fmla="*/ 1330859 w 1901228"/>
              <a:gd name="connsiteY3" fmla="*/ 112511 h 1877937"/>
              <a:gd name="connsiteX4" fmla="*/ 1305145 w 1901228"/>
              <a:gd name="connsiteY4" fmla="*/ 157517 h 1877937"/>
              <a:gd name="connsiteX5" fmla="*/ 945105 w 1901228"/>
              <a:gd name="connsiteY5" fmla="*/ 1057616 h 1877937"/>
              <a:gd name="connsiteX6" fmla="*/ 0 w 1901228"/>
              <a:gd name="connsiteY6" fmla="*/ 1434317 h 1877937"/>
              <a:gd name="connsiteX7" fmla="*/ 0 w 1901228"/>
              <a:gd name="connsiteY7" fmla="*/ 1877937 h 1877937"/>
              <a:gd name="connsiteX0" fmla="*/ 100970 w 2002198"/>
              <a:gd name="connsiteY0" fmla="*/ 1877937 h 1877937"/>
              <a:gd name="connsiteX1" fmla="*/ 1975037 w 2002198"/>
              <a:gd name="connsiteY1" fmla="*/ 1877937 h 1877937"/>
              <a:gd name="connsiteX2" fmla="*/ 2002198 w 2002198"/>
              <a:gd name="connsiteY2" fmla="*/ 112511 h 1877937"/>
              <a:gd name="connsiteX3" fmla="*/ 1431829 w 2002198"/>
              <a:gd name="connsiteY3" fmla="*/ 112511 h 1877937"/>
              <a:gd name="connsiteX4" fmla="*/ 1406115 w 2002198"/>
              <a:gd name="connsiteY4" fmla="*/ 157517 h 1877937"/>
              <a:gd name="connsiteX5" fmla="*/ 1046075 w 2002198"/>
              <a:gd name="connsiteY5" fmla="*/ 1057616 h 1877937"/>
              <a:gd name="connsiteX6" fmla="*/ 157517 w 2002198"/>
              <a:gd name="connsiteY6" fmla="*/ 1354582 h 1877937"/>
              <a:gd name="connsiteX7" fmla="*/ 100970 w 2002198"/>
              <a:gd name="connsiteY7" fmla="*/ 1434317 h 1877937"/>
              <a:gd name="connsiteX8" fmla="*/ 100970 w 2002198"/>
              <a:gd name="connsiteY8" fmla="*/ 1877937 h 1877937"/>
              <a:gd name="connsiteX0" fmla="*/ 67507 w 1968735"/>
              <a:gd name="connsiteY0" fmla="*/ 1877937 h 1877937"/>
              <a:gd name="connsiteX1" fmla="*/ 1941574 w 1968735"/>
              <a:gd name="connsiteY1" fmla="*/ 1877937 h 1877937"/>
              <a:gd name="connsiteX2" fmla="*/ 1968735 w 1968735"/>
              <a:gd name="connsiteY2" fmla="*/ 112511 h 1877937"/>
              <a:gd name="connsiteX3" fmla="*/ 1398366 w 1968735"/>
              <a:gd name="connsiteY3" fmla="*/ 112511 h 1877937"/>
              <a:gd name="connsiteX4" fmla="*/ 1372652 w 1968735"/>
              <a:gd name="connsiteY4" fmla="*/ 157517 h 1877937"/>
              <a:gd name="connsiteX5" fmla="*/ 1012612 w 1968735"/>
              <a:gd name="connsiteY5" fmla="*/ 1057616 h 1877937"/>
              <a:gd name="connsiteX6" fmla="*/ 157517 w 1968735"/>
              <a:gd name="connsiteY6" fmla="*/ 1372652 h 1877937"/>
              <a:gd name="connsiteX7" fmla="*/ 67507 w 1968735"/>
              <a:gd name="connsiteY7" fmla="*/ 1434317 h 1877937"/>
              <a:gd name="connsiteX8" fmla="*/ 67507 w 1968735"/>
              <a:gd name="connsiteY8" fmla="*/ 1877937 h 1877937"/>
              <a:gd name="connsiteX0" fmla="*/ 52506 w 1953734"/>
              <a:gd name="connsiteY0" fmla="*/ 1870437 h 1870437"/>
              <a:gd name="connsiteX1" fmla="*/ 1926573 w 1953734"/>
              <a:gd name="connsiteY1" fmla="*/ 1870437 h 1870437"/>
              <a:gd name="connsiteX2" fmla="*/ 1953734 w 1953734"/>
              <a:gd name="connsiteY2" fmla="*/ 105011 h 1870437"/>
              <a:gd name="connsiteX3" fmla="*/ 1383365 w 1953734"/>
              <a:gd name="connsiteY3" fmla="*/ 105011 h 1870437"/>
              <a:gd name="connsiteX4" fmla="*/ 1357651 w 1953734"/>
              <a:gd name="connsiteY4" fmla="*/ 150017 h 1870437"/>
              <a:gd name="connsiteX5" fmla="*/ 907601 w 1953734"/>
              <a:gd name="connsiteY5" fmla="*/ 1005112 h 1870437"/>
              <a:gd name="connsiteX6" fmla="*/ 142516 w 1953734"/>
              <a:gd name="connsiteY6" fmla="*/ 1365152 h 1870437"/>
              <a:gd name="connsiteX7" fmla="*/ 52506 w 1953734"/>
              <a:gd name="connsiteY7" fmla="*/ 1426817 h 1870437"/>
              <a:gd name="connsiteX8" fmla="*/ 52506 w 1953734"/>
              <a:gd name="connsiteY8" fmla="*/ 1870437 h 1870437"/>
              <a:gd name="connsiteX0" fmla="*/ 52506 w 1953734"/>
              <a:gd name="connsiteY0" fmla="*/ 1765426 h 1765426"/>
              <a:gd name="connsiteX1" fmla="*/ 1926573 w 1953734"/>
              <a:gd name="connsiteY1" fmla="*/ 1765426 h 1765426"/>
              <a:gd name="connsiteX2" fmla="*/ 1953734 w 1953734"/>
              <a:gd name="connsiteY2" fmla="*/ 0 h 1765426"/>
              <a:gd name="connsiteX3" fmla="*/ 1357651 w 1953734"/>
              <a:gd name="connsiteY3" fmla="*/ 45006 h 1765426"/>
              <a:gd name="connsiteX4" fmla="*/ 907601 w 1953734"/>
              <a:gd name="connsiteY4" fmla="*/ 900101 h 1765426"/>
              <a:gd name="connsiteX5" fmla="*/ 142516 w 1953734"/>
              <a:gd name="connsiteY5" fmla="*/ 1260141 h 1765426"/>
              <a:gd name="connsiteX6" fmla="*/ 52506 w 1953734"/>
              <a:gd name="connsiteY6" fmla="*/ 1321806 h 1765426"/>
              <a:gd name="connsiteX7" fmla="*/ 52506 w 1953734"/>
              <a:gd name="connsiteY7" fmla="*/ 1765426 h 1765426"/>
              <a:gd name="connsiteX0" fmla="*/ 52506 w 1953734"/>
              <a:gd name="connsiteY0" fmla="*/ 1765426 h 1765426"/>
              <a:gd name="connsiteX1" fmla="*/ 1926573 w 1953734"/>
              <a:gd name="connsiteY1" fmla="*/ 1765426 h 1765426"/>
              <a:gd name="connsiteX2" fmla="*/ 1953734 w 1953734"/>
              <a:gd name="connsiteY2" fmla="*/ 0 h 1765426"/>
              <a:gd name="connsiteX3" fmla="*/ 1395155 w 1953734"/>
              <a:gd name="connsiteY3" fmla="*/ 30003 h 1765426"/>
              <a:gd name="connsiteX4" fmla="*/ 907601 w 1953734"/>
              <a:gd name="connsiteY4" fmla="*/ 900101 h 1765426"/>
              <a:gd name="connsiteX5" fmla="*/ 142516 w 1953734"/>
              <a:gd name="connsiteY5" fmla="*/ 1260141 h 1765426"/>
              <a:gd name="connsiteX6" fmla="*/ 52506 w 1953734"/>
              <a:gd name="connsiteY6" fmla="*/ 1321806 h 1765426"/>
              <a:gd name="connsiteX7" fmla="*/ 52506 w 1953734"/>
              <a:gd name="connsiteY7" fmla="*/ 1765426 h 1765426"/>
              <a:gd name="connsiteX0" fmla="*/ 52506 w 1953734"/>
              <a:gd name="connsiteY0" fmla="*/ 1825433 h 1825433"/>
              <a:gd name="connsiteX1" fmla="*/ 1926573 w 1953734"/>
              <a:gd name="connsiteY1" fmla="*/ 1825433 h 1825433"/>
              <a:gd name="connsiteX2" fmla="*/ 1953734 w 1953734"/>
              <a:gd name="connsiteY2" fmla="*/ 60007 h 1825433"/>
              <a:gd name="connsiteX3" fmla="*/ 1440160 w 1953734"/>
              <a:gd name="connsiteY3" fmla="*/ 0 h 1825433"/>
              <a:gd name="connsiteX4" fmla="*/ 907601 w 1953734"/>
              <a:gd name="connsiteY4" fmla="*/ 960108 h 1825433"/>
              <a:gd name="connsiteX5" fmla="*/ 142516 w 1953734"/>
              <a:gd name="connsiteY5" fmla="*/ 1320148 h 1825433"/>
              <a:gd name="connsiteX6" fmla="*/ 52506 w 1953734"/>
              <a:gd name="connsiteY6" fmla="*/ 1381813 h 1825433"/>
              <a:gd name="connsiteX7" fmla="*/ 52506 w 1953734"/>
              <a:gd name="connsiteY7" fmla="*/ 1825433 h 1825433"/>
              <a:gd name="connsiteX0" fmla="*/ 52506 w 1935215"/>
              <a:gd name="connsiteY0" fmla="*/ 1825433 h 1825433"/>
              <a:gd name="connsiteX1" fmla="*/ 1926573 w 1935215"/>
              <a:gd name="connsiteY1" fmla="*/ 1825433 h 1825433"/>
              <a:gd name="connsiteX2" fmla="*/ 1935215 w 1935215"/>
              <a:gd name="connsiteY2" fmla="*/ 1 h 1825433"/>
              <a:gd name="connsiteX3" fmla="*/ 1440160 w 1935215"/>
              <a:gd name="connsiteY3" fmla="*/ 0 h 1825433"/>
              <a:gd name="connsiteX4" fmla="*/ 907601 w 1935215"/>
              <a:gd name="connsiteY4" fmla="*/ 960108 h 1825433"/>
              <a:gd name="connsiteX5" fmla="*/ 142516 w 1935215"/>
              <a:gd name="connsiteY5" fmla="*/ 1320148 h 1825433"/>
              <a:gd name="connsiteX6" fmla="*/ 52506 w 1935215"/>
              <a:gd name="connsiteY6" fmla="*/ 1381813 h 1825433"/>
              <a:gd name="connsiteX7" fmla="*/ 52506 w 1935215"/>
              <a:gd name="connsiteY7" fmla="*/ 1825433 h 1825433"/>
              <a:gd name="connsiteX0" fmla="*/ 66258 w 1948967"/>
              <a:gd name="connsiteY0" fmla="*/ 1825433 h 1825433"/>
              <a:gd name="connsiteX1" fmla="*/ 1940325 w 1948967"/>
              <a:gd name="connsiteY1" fmla="*/ 1825433 h 1825433"/>
              <a:gd name="connsiteX2" fmla="*/ 1948967 w 1948967"/>
              <a:gd name="connsiteY2" fmla="*/ 1 h 1825433"/>
              <a:gd name="connsiteX3" fmla="*/ 1453912 w 1948967"/>
              <a:gd name="connsiteY3" fmla="*/ 0 h 1825433"/>
              <a:gd name="connsiteX4" fmla="*/ 1003863 w 1948967"/>
              <a:gd name="connsiteY4" fmla="*/ 900101 h 1825433"/>
              <a:gd name="connsiteX5" fmla="*/ 156268 w 1948967"/>
              <a:gd name="connsiteY5" fmla="*/ 1320148 h 1825433"/>
              <a:gd name="connsiteX6" fmla="*/ 66258 w 1948967"/>
              <a:gd name="connsiteY6" fmla="*/ 1381813 h 1825433"/>
              <a:gd name="connsiteX7" fmla="*/ 66258 w 1948967"/>
              <a:gd name="connsiteY7" fmla="*/ 1825433 h 1825433"/>
              <a:gd name="connsiteX0" fmla="*/ 67508 w 1950217"/>
              <a:gd name="connsiteY0" fmla="*/ 1825433 h 1825433"/>
              <a:gd name="connsiteX1" fmla="*/ 1941575 w 1950217"/>
              <a:gd name="connsiteY1" fmla="*/ 1825433 h 1825433"/>
              <a:gd name="connsiteX2" fmla="*/ 1950217 w 1950217"/>
              <a:gd name="connsiteY2" fmla="*/ 1 h 1825433"/>
              <a:gd name="connsiteX3" fmla="*/ 1455162 w 1950217"/>
              <a:gd name="connsiteY3" fmla="*/ 0 h 1825433"/>
              <a:gd name="connsiteX4" fmla="*/ 1005113 w 1950217"/>
              <a:gd name="connsiteY4" fmla="*/ 900101 h 1825433"/>
              <a:gd name="connsiteX5" fmla="*/ 157518 w 1950217"/>
              <a:gd name="connsiteY5" fmla="*/ 1320148 h 1825433"/>
              <a:gd name="connsiteX6" fmla="*/ 60008 w 1950217"/>
              <a:gd name="connsiteY6" fmla="*/ 1547796 h 1825433"/>
              <a:gd name="connsiteX7" fmla="*/ 67508 w 1950217"/>
              <a:gd name="connsiteY7" fmla="*/ 1825433 h 1825433"/>
              <a:gd name="connsiteX0" fmla="*/ 7500 w 1890209"/>
              <a:gd name="connsiteY0" fmla="*/ 1825433 h 1825433"/>
              <a:gd name="connsiteX1" fmla="*/ 1881567 w 1890209"/>
              <a:gd name="connsiteY1" fmla="*/ 1825433 h 1825433"/>
              <a:gd name="connsiteX2" fmla="*/ 1890209 w 1890209"/>
              <a:gd name="connsiteY2" fmla="*/ 1 h 1825433"/>
              <a:gd name="connsiteX3" fmla="*/ 1395154 w 1890209"/>
              <a:gd name="connsiteY3" fmla="*/ 0 h 1825433"/>
              <a:gd name="connsiteX4" fmla="*/ 945105 w 1890209"/>
              <a:gd name="connsiteY4" fmla="*/ 900101 h 1825433"/>
              <a:gd name="connsiteX5" fmla="*/ 97510 w 1890209"/>
              <a:gd name="connsiteY5" fmla="*/ 1320148 h 1825433"/>
              <a:gd name="connsiteX6" fmla="*/ 0 w 1890209"/>
              <a:gd name="connsiteY6" fmla="*/ 1547796 h 1825433"/>
              <a:gd name="connsiteX7" fmla="*/ 7500 w 1890209"/>
              <a:gd name="connsiteY7" fmla="*/ 1825433 h 1825433"/>
              <a:gd name="connsiteX0" fmla="*/ 7500 w 1890209"/>
              <a:gd name="connsiteY0" fmla="*/ 1825433 h 1825433"/>
              <a:gd name="connsiteX1" fmla="*/ 1881567 w 1890209"/>
              <a:gd name="connsiteY1" fmla="*/ 1825433 h 1825433"/>
              <a:gd name="connsiteX2" fmla="*/ 1890209 w 1890209"/>
              <a:gd name="connsiteY2" fmla="*/ 1 h 1825433"/>
              <a:gd name="connsiteX3" fmla="*/ 1395154 w 1890209"/>
              <a:gd name="connsiteY3" fmla="*/ 0 h 1825433"/>
              <a:gd name="connsiteX4" fmla="*/ 945105 w 1890209"/>
              <a:gd name="connsiteY4" fmla="*/ 900101 h 1825433"/>
              <a:gd name="connsiteX5" fmla="*/ 180020 w 1890209"/>
              <a:gd name="connsiteY5" fmla="*/ 1497867 h 1825433"/>
              <a:gd name="connsiteX6" fmla="*/ 0 w 1890209"/>
              <a:gd name="connsiteY6" fmla="*/ 1547796 h 1825433"/>
              <a:gd name="connsiteX7" fmla="*/ 7500 w 1890209"/>
              <a:gd name="connsiteY7" fmla="*/ 1825433 h 1825433"/>
              <a:gd name="connsiteX0" fmla="*/ 7500 w 1890209"/>
              <a:gd name="connsiteY0" fmla="*/ 1825433 h 1825433"/>
              <a:gd name="connsiteX1" fmla="*/ 1881567 w 1890209"/>
              <a:gd name="connsiteY1" fmla="*/ 1825433 h 1825433"/>
              <a:gd name="connsiteX2" fmla="*/ 1890209 w 1890209"/>
              <a:gd name="connsiteY2" fmla="*/ 1 h 1825433"/>
              <a:gd name="connsiteX3" fmla="*/ 1395154 w 1890209"/>
              <a:gd name="connsiteY3" fmla="*/ 0 h 1825433"/>
              <a:gd name="connsiteX4" fmla="*/ 945105 w 1890209"/>
              <a:gd name="connsiteY4" fmla="*/ 900101 h 1825433"/>
              <a:gd name="connsiteX5" fmla="*/ 135015 w 1890209"/>
              <a:gd name="connsiteY5" fmla="*/ 1497867 h 1825433"/>
              <a:gd name="connsiteX6" fmla="*/ 0 w 1890209"/>
              <a:gd name="connsiteY6" fmla="*/ 1547796 h 1825433"/>
              <a:gd name="connsiteX7" fmla="*/ 7500 w 1890209"/>
              <a:gd name="connsiteY7" fmla="*/ 1825433 h 1825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90209" h="1825433">
                <a:moveTo>
                  <a:pt x="7500" y="1825433"/>
                </a:moveTo>
                <a:lnTo>
                  <a:pt x="1881567" y="1825433"/>
                </a:lnTo>
                <a:cubicBezTo>
                  <a:pt x="1884448" y="1216956"/>
                  <a:pt x="1887328" y="608478"/>
                  <a:pt x="1890209" y="1"/>
                </a:cubicBezTo>
                <a:lnTo>
                  <a:pt x="1395154" y="0"/>
                </a:lnTo>
                <a:cubicBezTo>
                  <a:pt x="1315860" y="150017"/>
                  <a:pt x="1155128" y="650457"/>
                  <a:pt x="945105" y="900101"/>
                </a:cubicBezTo>
                <a:cubicBezTo>
                  <a:pt x="735082" y="1149746"/>
                  <a:pt x="292533" y="1389918"/>
                  <a:pt x="135015" y="1497867"/>
                </a:cubicBezTo>
                <a:lnTo>
                  <a:pt x="0" y="1547796"/>
                </a:lnTo>
                <a:lnTo>
                  <a:pt x="7500" y="1825433"/>
                </a:lnTo>
                <a:close/>
              </a:path>
            </a:pathLst>
          </a:cu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วงรี 7"/>
          <p:cNvSpPr/>
          <p:nvPr/>
        </p:nvSpPr>
        <p:spPr>
          <a:xfrm>
            <a:off x="2591780" y="2663915"/>
            <a:ext cx="135015" cy="1350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รูปแบบอิสระ 4"/>
          <p:cNvSpPr/>
          <p:nvPr/>
        </p:nvSpPr>
        <p:spPr>
          <a:xfrm rot="18233891">
            <a:off x="6928978" y="3247822"/>
            <a:ext cx="400183" cy="509993"/>
          </a:xfrm>
          <a:custGeom>
            <a:avLst/>
            <a:gdLst>
              <a:gd name="connsiteX0" fmla="*/ 352540 w 870333"/>
              <a:gd name="connsiteY0" fmla="*/ 0 h 925416"/>
              <a:gd name="connsiteX1" fmla="*/ 0 w 870333"/>
              <a:gd name="connsiteY1" fmla="*/ 716096 h 925416"/>
              <a:gd name="connsiteX2" fmla="*/ 396608 w 870333"/>
              <a:gd name="connsiteY2" fmla="*/ 925416 h 925416"/>
              <a:gd name="connsiteX3" fmla="*/ 870333 w 870333"/>
              <a:gd name="connsiteY3" fmla="*/ 749147 h 925416"/>
              <a:gd name="connsiteX4" fmla="*/ 352540 w 870333"/>
              <a:gd name="connsiteY4" fmla="*/ 0 h 925416"/>
              <a:gd name="connsiteX0" fmla="*/ 359885 w 877678"/>
              <a:gd name="connsiteY0" fmla="*/ 5508 h 930924"/>
              <a:gd name="connsiteX1" fmla="*/ 7345 w 877678"/>
              <a:gd name="connsiteY1" fmla="*/ 721604 h 930924"/>
              <a:gd name="connsiteX2" fmla="*/ 403953 w 877678"/>
              <a:gd name="connsiteY2" fmla="*/ 930924 h 930924"/>
              <a:gd name="connsiteX3" fmla="*/ 877678 w 877678"/>
              <a:gd name="connsiteY3" fmla="*/ 754655 h 930924"/>
              <a:gd name="connsiteX4" fmla="*/ 359885 w 877678"/>
              <a:gd name="connsiteY4" fmla="*/ 5508 h 930924"/>
              <a:gd name="connsiteX0" fmla="*/ 359885 w 877678"/>
              <a:gd name="connsiteY0" fmla="*/ 5508 h 930924"/>
              <a:gd name="connsiteX1" fmla="*/ 7345 w 877678"/>
              <a:gd name="connsiteY1" fmla="*/ 721604 h 930924"/>
              <a:gd name="connsiteX2" fmla="*/ 403953 w 877678"/>
              <a:gd name="connsiteY2" fmla="*/ 930924 h 930924"/>
              <a:gd name="connsiteX3" fmla="*/ 877678 w 877678"/>
              <a:gd name="connsiteY3" fmla="*/ 754655 h 930924"/>
              <a:gd name="connsiteX4" fmla="*/ 359885 w 877678"/>
              <a:gd name="connsiteY4" fmla="*/ 5508 h 930924"/>
              <a:gd name="connsiteX0" fmla="*/ 359885 w 877678"/>
              <a:gd name="connsiteY0" fmla="*/ 5508 h 930924"/>
              <a:gd name="connsiteX1" fmla="*/ 7345 w 877678"/>
              <a:gd name="connsiteY1" fmla="*/ 721604 h 930924"/>
              <a:gd name="connsiteX2" fmla="*/ 403953 w 877678"/>
              <a:gd name="connsiteY2" fmla="*/ 930924 h 930924"/>
              <a:gd name="connsiteX3" fmla="*/ 877678 w 877678"/>
              <a:gd name="connsiteY3" fmla="*/ 754655 h 930924"/>
              <a:gd name="connsiteX4" fmla="*/ 359885 w 877678"/>
              <a:gd name="connsiteY4" fmla="*/ 5508 h 930924"/>
              <a:gd name="connsiteX0" fmla="*/ 359885 w 885023"/>
              <a:gd name="connsiteY0" fmla="*/ 5508 h 936432"/>
              <a:gd name="connsiteX1" fmla="*/ 7345 w 885023"/>
              <a:gd name="connsiteY1" fmla="*/ 721604 h 936432"/>
              <a:gd name="connsiteX2" fmla="*/ 403953 w 885023"/>
              <a:gd name="connsiteY2" fmla="*/ 930924 h 936432"/>
              <a:gd name="connsiteX3" fmla="*/ 877678 w 885023"/>
              <a:gd name="connsiteY3" fmla="*/ 754655 h 936432"/>
              <a:gd name="connsiteX4" fmla="*/ 359885 w 885023"/>
              <a:gd name="connsiteY4" fmla="*/ 5508 h 936432"/>
              <a:gd name="connsiteX0" fmla="*/ 359885 w 785871"/>
              <a:gd name="connsiteY0" fmla="*/ 15558 h 956532"/>
              <a:gd name="connsiteX1" fmla="*/ 7345 w 785871"/>
              <a:gd name="connsiteY1" fmla="*/ 731654 h 956532"/>
              <a:gd name="connsiteX2" fmla="*/ 403953 w 785871"/>
              <a:gd name="connsiteY2" fmla="*/ 940974 h 956532"/>
              <a:gd name="connsiteX3" fmla="*/ 778526 w 785871"/>
              <a:gd name="connsiteY3" fmla="*/ 638306 h 956532"/>
              <a:gd name="connsiteX4" fmla="*/ 359885 w 785871"/>
              <a:gd name="connsiteY4" fmla="*/ 15558 h 956532"/>
              <a:gd name="connsiteX0" fmla="*/ 308784 w 734770"/>
              <a:gd name="connsiteY0" fmla="*/ 7501 h 940418"/>
              <a:gd name="connsiteX1" fmla="*/ 7345 w 734770"/>
              <a:gd name="connsiteY1" fmla="*/ 585244 h 940418"/>
              <a:gd name="connsiteX2" fmla="*/ 352852 w 734770"/>
              <a:gd name="connsiteY2" fmla="*/ 932917 h 940418"/>
              <a:gd name="connsiteX3" fmla="*/ 727425 w 734770"/>
              <a:gd name="connsiteY3" fmla="*/ 630249 h 940418"/>
              <a:gd name="connsiteX4" fmla="*/ 308784 w 734770"/>
              <a:gd name="connsiteY4" fmla="*/ 7501 h 940418"/>
              <a:gd name="connsiteX0" fmla="*/ 308784 w 644759"/>
              <a:gd name="connsiteY0" fmla="*/ 0 h 925416"/>
              <a:gd name="connsiteX1" fmla="*/ 7345 w 644759"/>
              <a:gd name="connsiteY1" fmla="*/ 577743 h 925416"/>
              <a:gd name="connsiteX2" fmla="*/ 352852 w 644759"/>
              <a:gd name="connsiteY2" fmla="*/ 925416 h 925416"/>
              <a:gd name="connsiteX3" fmla="*/ 637414 w 644759"/>
              <a:gd name="connsiteY3" fmla="*/ 577743 h 925416"/>
              <a:gd name="connsiteX4" fmla="*/ 308784 w 644759"/>
              <a:gd name="connsiteY4" fmla="*/ 0 h 925416"/>
              <a:gd name="connsiteX0" fmla="*/ 303705 w 634601"/>
              <a:gd name="connsiteY0" fmla="*/ 0 h 802768"/>
              <a:gd name="connsiteX1" fmla="*/ 2266 w 634601"/>
              <a:gd name="connsiteY1" fmla="*/ 577743 h 802768"/>
              <a:gd name="connsiteX2" fmla="*/ 317301 w 634601"/>
              <a:gd name="connsiteY2" fmla="*/ 802768 h 802768"/>
              <a:gd name="connsiteX3" fmla="*/ 632335 w 634601"/>
              <a:gd name="connsiteY3" fmla="*/ 577743 h 802768"/>
              <a:gd name="connsiteX4" fmla="*/ 303705 w 634601"/>
              <a:gd name="connsiteY4" fmla="*/ 0 h 802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4601" h="802768">
                <a:moveTo>
                  <a:pt x="303705" y="0"/>
                </a:moveTo>
                <a:cubicBezTo>
                  <a:pt x="198694" y="0"/>
                  <a:pt x="0" y="443948"/>
                  <a:pt x="2266" y="577743"/>
                </a:cubicBezTo>
                <a:cubicBezTo>
                  <a:pt x="4532" y="711538"/>
                  <a:pt x="212290" y="802768"/>
                  <a:pt x="317301" y="802768"/>
                </a:cubicBezTo>
                <a:cubicBezTo>
                  <a:pt x="422312" y="802768"/>
                  <a:pt x="634601" y="711538"/>
                  <a:pt x="632335" y="577743"/>
                </a:cubicBezTo>
                <a:cubicBezTo>
                  <a:pt x="630069" y="443948"/>
                  <a:pt x="408716" y="0"/>
                  <a:pt x="303705" y="0"/>
                </a:cubicBezTo>
                <a:close/>
              </a:path>
            </a:pathLst>
          </a:custGeom>
          <a:solidFill>
            <a:srgbClr val="0066FF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รูปแบบอิสระ 5"/>
          <p:cNvSpPr/>
          <p:nvPr/>
        </p:nvSpPr>
        <p:spPr>
          <a:xfrm rot="21435127">
            <a:off x="5872709" y="4103919"/>
            <a:ext cx="400183" cy="509993"/>
          </a:xfrm>
          <a:custGeom>
            <a:avLst/>
            <a:gdLst>
              <a:gd name="connsiteX0" fmla="*/ 352540 w 870333"/>
              <a:gd name="connsiteY0" fmla="*/ 0 h 925416"/>
              <a:gd name="connsiteX1" fmla="*/ 0 w 870333"/>
              <a:gd name="connsiteY1" fmla="*/ 716096 h 925416"/>
              <a:gd name="connsiteX2" fmla="*/ 396608 w 870333"/>
              <a:gd name="connsiteY2" fmla="*/ 925416 h 925416"/>
              <a:gd name="connsiteX3" fmla="*/ 870333 w 870333"/>
              <a:gd name="connsiteY3" fmla="*/ 749147 h 925416"/>
              <a:gd name="connsiteX4" fmla="*/ 352540 w 870333"/>
              <a:gd name="connsiteY4" fmla="*/ 0 h 925416"/>
              <a:gd name="connsiteX0" fmla="*/ 359885 w 877678"/>
              <a:gd name="connsiteY0" fmla="*/ 5508 h 930924"/>
              <a:gd name="connsiteX1" fmla="*/ 7345 w 877678"/>
              <a:gd name="connsiteY1" fmla="*/ 721604 h 930924"/>
              <a:gd name="connsiteX2" fmla="*/ 403953 w 877678"/>
              <a:gd name="connsiteY2" fmla="*/ 930924 h 930924"/>
              <a:gd name="connsiteX3" fmla="*/ 877678 w 877678"/>
              <a:gd name="connsiteY3" fmla="*/ 754655 h 930924"/>
              <a:gd name="connsiteX4" fmla="*/ 359885 w 877678"/>
              <a:gd name="connsiteY4" fmla="*/ 5508 h 930924"/>
              <a:gd name="connsiteX0" fmla="*/ 359885 w 877678"/>
              <a:gd name="connsiteY0" fmla="*/ 5508 h 930924"/>
              <a:gd name="connsiteX1" fmla="*/ 7345 w 877678"/>
              <a:gd name="connsiteY1" fmla="*/ 721604 h 930924"/>
              <a:gd name="connsiteX2" fmla="*/ 403953 w 877678"/>
              <a:gd name="connsiteY2" fmla="*/ 930924 h 930924"/>
              <a:gd name="connsiteX3" fmla="*/ 877678 w 877678"/>
              <a:gd name="connsiteY3" fmla="*/ 754655 h 930924"/>
              <a:gd name="connsiteX4" fmla="*/ 359885 w 877678"/>
              <a:gd name="connsiteY4" fmla="*/ 5508 h 930924"/>
              <a:gd name="connsiteX0" fmla="*/ 359885 w 877678"/>
              <a:gd name="connsiteY0" fmla="*/ 5508 h 930924"/>
              <a:gd name="connsiteX1" fmla="*/ 7345 w 877678"/>
              <a:gd name="connsiteY1" fmla="*/ 721604 h 930924"/>
              <a:gd name="connsiteX2" fmla="*/ 403953 w 877678"/>
              <a:gd name="connsiteY2" fmla="*/ 930924 h 930924"/>
              <a:gd name="connsiteX3" fmla="*/ 877678 w 877678"/>
              <a:gd name="connsiteY3" fmla="*/ 754655 h 930924"/>
              <a:gd name="connsiteX4" fmla="*/ 359885 w 877678"/>
              <a:gd name="connsiteY4" fmla="*/ 5508 h 930924"/>
              <a:gd name="connsiteX0" fmla="*/ 359885 w 885023"/>
              <a:gd name="connsiteY0" fmla="*/ 5508 h 936432"/>
              <a:gd name="connsiteX1" fmla="*/ 7345 w 885023"/>
              <a:gd name="connsiteY1" fmla="*/ 721604 h 936432"/>
              <a:gd name="connsiteX2" fmla="*/ 403953 w 885023"/>
              <a:gd name="connsiteY2" fmla="*/ 930924 h 936432"/>
              <a:gd name="connsiteX3" fmla="*/ 877678 w 885023"/>
              <a:gd name="connsiteY3" fmla="*/ 754655 h 936432"/>
              <a:gd name="connsiteX4" fmla="*/ 359885 w 885023"/>
              <a:gd name="connsiteY4" fmla="*/ 5508 h 936432"/>
              <a:gd name="connsiteX0" fmla="*/ 359885 w 785871"/>
              <a:gd name="connsiteY0" fmla="*/ 15558 h 956532"/>
              <a:gd name="connsiteX1" fmla="*/ 7345 w 785871"/>
              <a:gd name="connsiteY1" fmla="*/ 731654 h 956532"/>
              <a:gd name="connsiteX2" fmla="*/ 403953 w 785871"/>
              <a:gd name="connsiteY2" fmla="*/ 940974 h 956532"/>
              <a:gd name="connsiteX3" fmla="*/ 778526 w 785871"/>
              <a:gd name="connsiteY3" fmla="*/ 638306 h 956532"/>
              <a:gd name="connsiteX4" fmla="*/ 359885 w 785871"/>
              <a:gd name="connsiteY4" fmla="*/ 15558 h 956532"/>
              <a:gd name="connsiteX0" fmla="*/ 308784 w 734770"/>
              <a:gd name="connsiteY0" fmla="*/ 7501 h 940418"/>
              <a:gd name="connsiteX1" fmla="*/ 7345 w 734770"/>
              <a:gd name="connsiteY1" fmla="*/ 585244 h 940418"/>
              <a:gd name="connsiteX2" fmla="*/ 352852 w 734770"/>
              <a:gd name="connsiteY2" fmla="*/ 932917 h 940418"/>
              <a:gd name="connsiteX3" fmla="*/ 727425 w 734770"/>
              <a:gd name="connsiteY3" fmla="*/ 630249 h 940418"/>
              <a:gd name="connsiteX4" fmla="*/ 308784 w 734770"/>
              <a:gd name="connsiteY4" fmla="*/ 7501 h 940418"/>
              <a:gd name="connsiteX0" fmla="*/ 308784 w 644759"/>
              <a:gd name="connsiteY0" fmla="*/ 0 h 925416"/>
              <a:gd name="connsiteX1" fmla="*/ 7345 w 644759"/>
              <a:gd name="connsiteY1" fmla="*/ 577743 h 925416"/>
              <a:gd name="connsiteX2" fmla="*/ 352852 w 644759"/>
              <a:gd name="connsiteY2" fmla="*/ 925416 h 925416"/>
              <a:gd name="connsiteX3" fmla="*/ 637414 w 644759"/>
              <a:gd name="connsiteY3" fmla="*/ 577743 h 925416"/>
              <a:gd name="connsiteX4" fmla="*/ 308784 w 644759"/>
              <a:gd name="connsiteY4" fmla="*/ 0 h 925416"/>
              <a:gd name="connsiteX0" fmla="*/ 303705 w 634601"/>
              <a:gd name="connsiteY0" fmla="*/ 0 h 802768"/>
              <a:gd name="connsiteX1" fmla="*/ 2266 w 634601"/>
              <a:gd name="connsiteY1" fmla="*/ 577743 h 802768"/>
              <a:gd name="connsiteX2" fmla="*/ 317301 w 634601"/>
              <a:gd name="connsiteY2" fmla="*/ 802768 h 802768"/>
              <a:gd name="connsiteX3" fmla="*/ 632335 w 634601"/>
              <a:gd name="connsiteY3" fmla="*/ 577743 h 802768"/>
              <a:gd name="connsiteX4" fmla="*/ 303705 w 634601"/>
              <a:gd name="connsiteY4" fmla="*/ 0 h 802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4601" h="802768">
                <a:moveTo>
                  <a:pt x="303705" y="0"/>
                </a:moveTo>
                <a:cubicBezTo>
                  <a:pt x="198694" y="0"/>
                  <a:pt x="0" y="443948"/>
                  <a:pt x="2266" y="577743"/>
                </a:cubicBezTo>
                <a:cubicBezTo>
                  <a:pt x="4532" y="711538"/>
                  <a:pt x="212290" y="802768"/>
                  <a:pt x="317301" y="802768"/>
                </a:cubicBezTo>
                <a:cubicBezTo>
                  <a:pt x="422312" y="802768"/>
                  <a:pt x="634601" y="711538"/>
                  <a:pt x="632335" y="577743"/>
                </a:cubicBezTo>
                <a:cubicBezTo>
                  <a:pt x="630069" y="443948"/>
                  <a:pt x="408716" y="0"/>
                  <a:pt x="303705" y="0"/>
                </a:cubicBezTo>
                <a:close/>
              </a:path>
            </a:pathLst>
          </a:custGeom>
          <a:solidFill>
            <a:srgbClr val="0066FF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รูปแบบอิสระ 6"/>
          <p:cNvSpPr/>
          <p:nvPr/>
        </p:nvSpPr>
        <p:spPr>
          <a:xfrm rot="19916964">
            <a:off x="5823895" y="3043090"/>
            <a:ext cx="400183" cy="509993"/>
          </a:xfrm>
          <a:custGeom>
            <a:avLst/>
            <a:gdLst>
              <a:gd name="connsiteX0" fmla="*/ 352540 w 870333"/>
              <a:gd name="connsiteY0" fmla="*/ 0 h 925416"/>
              <a:gd name="connsiteX1" fmla="*/ 0 w 870333"/>
              <a:gd name="connsiteY1" fmla="*/ 716096 h 925416"/>
              <a:gd name="connsiteX2" fmla="*/ 396608 w 870333"/>
              <a:gd name="connsiteY2" fmla="*/ 925416 h 925416"/>
              <a:gd name="connsiteX3" fmla="*/ 870333 w 870333"/>
              <a:gd name="connsiteY3" fmla="*/ 749147 h 925416"/>
              <a:gd name="connsiteX4" fmla="*/ 352540 w 870333"/>
              <a:gd name="connsiteY4" fmla="*/ 0 h 925416"/>
              <a:gd name="connsiteX0" fmla="*/ 359885 w 877678"/>
              <a:gd name="connsiteY0" fmla="*/ 5508 h 930924"/>
              <a:gd name="connsiteX1" fmla="*/ 7345 w 877678"/>
              <a:gd name="connsiteY1" fmla="*/ 721604 h 930924"/>
              <a:gd name="connsiteX2" fmla="*/ 403953 w 877678"/>
              <a:gd name="connsiteY2" fmla="*/ 930924 h 930924"/>
              <a:gd name="connsiteX3" fmla="*/ 877678 w 877678"/>
              <a:gd name="connsiteY3" fmla="*/ 754655 h 930924"/>
              <a:gd name="connsiteX4" fmla="*/ 359885 w 877678"/>
              <a:gd name="connsiteY4" fmla="*/ 5508 h 930924"/>
              <a:gd name="connsiteX0" fmla="*/ 359885 w 877678"/>
              <a:gd name="connsiteY0" fmla="*/ 5508 h 930924"/>
              <a:gd name="connsiteX1" fmla="*/ 7345 w 877678"/>
              <a:gd name="connsiteY1" fmla="*/ 721604 h 930924"/>
              <a:gd name="connsiteX2" fmla="*/ 403953 w 877678"/>
              <a:gd name="connsiteY2" fmla="*/ 930924 h 930924"/>
              <a:gd name="connsiteX3" fmla="*/ 877678 w 877678"/>
              <a:gd name="connsiteY3" fmla="*/ 754655 h 930924"/>
              <a:gd name="connsiteX4" fmla="*/ 359885 w 877678"/>
              <a:gd name="connsiteY4" fmla="*/ 5508 h 930924"/>
              <a:gd name="connsiteX0" fmla="*/ 359885 w 877678"/>
              <a:gd name="connsiteY0" fmla="*/ 5508 h 930924"/>
              <a:gd name="connsiteX1" fmla="*/ 7345 w 877678"/>
              <a:gd name="connsiteY1" fmla="*/ 721604 h 930924"/>
              <a:gd name="connsiteX2" fmla="*/ 403953 w 877678"/>
              <a:gd name="connsiteY2" fmla="*/ 930924 h 930924"/>
              <a:gd name="connsiteX3" fmla="*/ 877678 w 877678"/>
              <a:gd name="connsiteY3" fmla="*/ 754655 h 930924"/>
              <a:gd name="connsiteX4" fmla="*/ 359885 w 877678"/>
              <a:gd name="connsiteY4" fmla="*/ 5508 h 930924"/>
              <a:gd name="connsiteX0" fmla="*/ 359885 w 885023"/>
              <a:gd name="connsiteY0" fmla="*/ 5508 h 936432"/>
              <a:gd name="connsiteX1" fmla="*/ 7345 w 885023"/>
              <a:gd name="connsiteY1" fmla="*/ 721604 h 936432"/>
              <a:gd name="connsiteX2" fmla="*/ 403953 w 885023"/>
              <a:gd name="connsiteY2" fmla="*/ 930924 h 936432"/>
              <a:gd name="connsiteX3" fmla="*/ 877678 w 885023"/>
              <a:gd name="connsiteY3" fmla="*/ 754655 h 936432"/>
              <a:gd name="connsiteX4" fmla="*/ 359885 w 885023"/>
              <a:gd name="connsiteY4" fmla="*/ 5508 h 936432"/>
              <a:gd name="connsiteX0" fmla="*/ 359885 w 785871"/>
              <a:gd name="connsiteY0" fmla="*/ 15558 h 956532"/>
              <a:gd name="connsiteX1" fmla="*/ 7345 w 785871"/>
              <a:gd name="connsiteY1" fmla="*/ 731654 h 956532"/>
              <a:gd name="connsiteX2" fmla="*/ 403953 w 785871"/>
              <a:gd name="connsiteY2" fmla="*/ 940974 h 956532"/>
              <a:gd name="connsiteX3" fmla="*/ 778526 w 785871"/>
              <a:gd name="connsiteY3" fmla="*/ 638306 h 956532"/>
              <a:gd name="connsiteX4" fmla="*/ 359885 w 785871"/>
              <a:gd name="connsiteY4" fmla="*/ 15558 h 956532"/>
              <a:gd name="connsiteX0" fmla="*/ 308784 w 734770"/>
              <a:gd name="connsiteY0" fmla="*/ 7501 h 940418"/>
              <a:gd name="connsiteX1" fmla="*/ 7345 w 734770"/>
              <a:gd name="connsiteY1" fmla="*/ 585244 h 940418"/>
              <a:gd name="connsiteX2" fmla="*/ 352852 w 734770"/>
              <a:gd name="connsiteY2" fmla="*/ 932917 h 940418"/>
              <a:gd name="connsiteX3" fmla="*/ 727425 w 734770"/>
              <a:gd name="connsiteY3" fmla="*/ 630249 h 940418"/>
              <a:gd name="connsiteX4" fmla="*/ 308784 w 734770"/>
              <a:gd name="connsiteY4" fmla="*/ 7501 h 940418"/>
              <a:gd name="connsiteX0" fmla="*/ 308784 w 644759"/>
              <a:gd name="connsiteY0" fmla="*/ 0 h 925416"/>
              <a:gd name="connsiteX1" fmla="*/ 7345 w 644759"/>
              <a:gd name="connsiteY1" fmla="*/ 577743 h 925416"/>
              <a:gd name="connsiteX2" fmla="*/ 352852 w 644759"/>
              <a:gd name="connsiteY2" fmla="*/ 925416 h 925416"/>
              <a:gd name="connsiteX3" fmla="*/ 637414 w 644759"/>
              <a:gd name="connsiteY3" fmla="*/ 577743 h 925416"/>
              <a:gd name="connsiteX4" fmla="*/ 308784 w 644759"/>
              <a:gd name="connsiteY4" fmla="*/ 0 h 925416"/>
              <a:gd name="connsiteX0" fmla="*/ 303705 w 634601"/>
              <a:gd name="connsiteY0" fmla="*/ 0 h 802768"/>
              <a:gd name="connsiteX1" fmla="*/ 2266 w 634601"/>
              <a:gd name="connsiteY1" fmla="*/ 577743 h 802768"/>
              <a:gd name="connsiteX2" fmla="*/ 317301 w 634601"/>
              <a:gd name="connsiteY2" fmla="*/ 802768 h 802768"/>
              <a:gd name="connsiteX3" fmla="*/ 632335 w 634601"/>
              <a:gd name="connsiteY3" fmla="*/ 577743 h 802768"/>
              <a:gd name="connsiteX4" fmla="*/ 303705 w 634601"/>
              <a:gd name="connsiteY4" fmla="*/ 0 h 802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4601" h="802768">
                <a:moveTo>
                  <a:pt x="303705" y="0"/>
                </a:moveTo>
                <a:cubicBezTo>
                  <a:pt x="198694" y="0"/>
                  <a:pt x="0" y="443948"/>
                  <a:pt x="2266" y="577743"/>
                </a:cubicBezTo>
                <a:cubicBezTo>
                  <a:pt x="4532" y="711538"/>
                  <a:pt x="212290" y="802768"/>
                  <a:pt x="317301" y="802768"/>
                </a:cubicBezTo>
                <a:cubicBezTo>
                  <a:pt x="422312" y="802768"/>
                  <a:pt x="634601" y="711538"/>
                  <a:pt x="632335" y="577743"/>
                </a:cubicBezTo>
                <a:cubicBezTo>
                  <a:pt x="630069" y="443948"/>
                  <a:pt x="408716" y="0"/>
                  <a:pt x="303705" y="0"/>
                </a:cubicBezTo>
                <a:close/>
              </a:path>
            </a:pathLst>
          </a:custGeom>
          <a:solidFill>
            <a:srgbClr val="0066FF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27" name="กลุ่ม 26"/>
          <p:cNvGrpSpPr/>
          <p:nvPr/>
        </p:nvGrpSpPr>
        <p:grpSpPr>
          <a:xfrm rot="20217444">
            <a:off x="5436291" y="2703723"/>
            <a:ext cx="1137629" cy="1198721"/>
            <a:chOff x="4532900" y="3076738"/>
            <a:chExt cx="1137629" cy="1198721"/>
          </a:xfrm>
        </p:grpSpPr>
        <p:sp>
          <p:nvSpPr>
            <p:cNvPr id="28" name="รูปแบบอิสระ 27"/>
            <p:cNvSpPr/>
            <p:nvPr/>
          </p:nvSpPr>
          <p:spPr>
            <a:xfrm rot="21435127">
              <a:off x="4899029" y="3393294"/>
              <a:ext cx="400183" cy="509993"/>
            </a:xfrm>
            <a:custGeom>
              <a:avLst/>
              <a:gdLst>
                <a:gd name="connsiteX0" fmla="*/ 352540 w 870333"/>
                <a:gd name="connsiteY0" fmla="*/ 0 h 925416"/>
                <a:gd name="connsiteX1" fmla="*/ 0 w 870333"/>
                <a:gd name="connsiteY1" fmla="*/ 716096 h 925416"/>
                <a:gd name="connsiteX2" fmla="*/ 396608 w 870333"/>
                <a:gd name="connsiteY2" fmla="*/ 925416 h 925416"/>
                <a:gd name="connsiteX3" fmla="*/ 870333 w 870333"/>
                <a:gd name="connsiteY3" fmla="*/ 749147 h 925416"/>
                <a:gd name="connsiteX4" fmla="*/ 352540 w 870333"/>
                <a:gd name="connsiteY4" fmla="*/ 0 h 925416"/>
                <a:gd name="connsiteX0" fmla="*/ 359885 w 877678"/>
                <a:gd name="connsiteY0" fmla="*/ 5508 h 930924"/>
                <a:gd name="connsiteX1" fmla="*/ 7345 w 877678"/>
                <a:gd name="connsiteY1" fmla="*/ 721604 h 930924"/>
                <a:gd name="connsiteX2" fmla="*/ 403953 w 877678"/>
                <a:gd name="connsiteY2" fmla="*/ 930924 h 930924"/>
                <a:gd name="connsiteX3" fmla="*/ 877678 w 877678"/>
                <a:gd name="connsiteY3" fmla="*/ 754655 h 930924"/>
                <a:gd name="connsiteX4" fmla="*/ 359885 w 877678"/>
                <a:gd name="connsiteY4" fmla="*/ 5508 h 930924"/>
                <a:gd name="connsiteX0" fmla="*/ 359885 w 877678"/>
                <a:gd name="connsiteY0" fmla="*/ 5508 h 930924"/>
                <a:gd name="connsiteX1" fmla="*/ 7345 w 877678"/>
                <a:gd name="connsiteY1" fmla="*/ 721604 h 930924"/>
                <a:gd name="connsiteX2" fmla="*/ 403953 w 877678"/>
                <a:gd name="connsiteY2" fmla="*/ 930924 h 930924"/>
                <a:gd name="connsiteX3" fmla="*/ 877678 w 877678"/>
                <a:gd name="connsiteY3" fmla="*/ 754655 h 930924"/>
                <a:gd name="connsiteX4" fmla="*/ 359885 w 877678"/>
                <a:gd name="connsiteY4" fmla="*/ 5508 h 930924"/>
                <a:gd name="connsiteX0" fmla="*/ 359885 w 877678"/>
                <a:gd name="connsiteY0" fmla="*/ 5508 h 930924"/>
                <a:gd name="connsiteX1" fmla="*/ 7345 w 877678"/>
                <a:gd name="connsiteY1" fmla="*/ 721604 h 930924"/>
                <a:gd name="connsiteX2" fmla="*/ 403953 w 877678"/>
                <a:gd name="connsiteY2" fmla="*/ 930924 h 930924"/>
                <a:gd name="connsiteX3" fmla="*/ 877678 w 877678"/>
                <a:gd name="connsiteY3" fmla="*/ 754655 h 930924"/>
                <a:gd name="connsiteX4" fmla="*/ 359885 w 877678"/>
                <a:gd name="connsiteY4" fmla="*/ 5508 h 930924"/>
                <a:gd name="connsiteX0" fmla="*/ 359885 w 885023"/>
                <a:gd name="connsiteY0" fmla="*/ 5508 h 936432"/>
                <a:gd name="connsiteX1" fmla="*/ 7345 w 885023"/>
                <a:gd name="connsiteY1" fmla="*/ 721604 h 936432"/>
                <a:gd name="connsiteX2" fmla="*/ 403953 w 885023"/>
                <a:gd name="connsiteY2" fmla="*/ 930924 h 936432"/>
                <a:gd name="connsiteX3" fmla="*/ 877678 w 885023"/>
                <a:gd name="connsiteY3" fmla="*/ 754655 h 936432"/>
                <a:gd name="connsiteX4" fmla="*/ 359885 w 885023"/>
                <a:gd name="connsiteY4" fmla="*/ 5508 h 936432"/>
                <a:gd name="connsiteX0" fmla="*/ 359885 w 785871"/>
                <a:gd name="connsiteY0" fmla="*/ 15558 h 956532"/>
                <a:gd name="connsiteX1" fmla="*/ 7345 w 785871"/>
                <a:gd name="connsiteY1" fmla="*/ 731654 h 956532"/>
                <a:gd name="connsiteX2" fmla="*/ 403953 w 785871"/>
                <a:gd name="connsiteY2" fmla="*/ 940974 h 956532"/>
                <a:gd name="connsiteX3" fmla="*/ 778526 w 785871"/>
                <a:gd name="connsiteY3" fmla="*/ 638306 h 956532"/>
                <a:gd name="connsiteX4" fmla="*/ 359885 w 785871"/>
                <a:gd name="connsiteY4" fmla="*/ 15558 h 956532"/>
                <a:gd name="connsiteX0" fmla="*/ 308784 w 734770"/>
                <a:gd name="connsiteY0" fmla="*/ 7501 h 940418"/>
                <a:gd name="connsiteX1" fmla="*/ 7345 w 734770"/>
                <a:gd name="connsiteY1" fmla="*/ 585244 h 940418"/>
                <a:gd name="connsiteX2" fmla="*/ 352852 w 734770"/>
                <a:gd name="connsiteY2" fmla="*/ 932917 h 940418"/>
                <a:gd name="connsiteX3" fmla="*/ 727425 w 734770"/>
                <a:gd name="connsiteY3" fmla="*/ 630249 h 940418"/>
                <a:gd name="connsiteX4" fmla="*/ 308784 w 734770"/>
                <a:gd name="connsiteY4" fmla="*/ 7501 h 940418"/>
                <a:gd name="connsiteX0" fmla="*/ 308784 w 644759"/>
                <a:gd name="connsiteY0" fmla="*/ 0 h 925416"/>
                <a:gd name="connsiteX1" fmla="*/ 7345 w 644759"/>
                <a:gd name="connsiteY1" fmla="*/ 577743 h 925416"/>
                <a:gd name="connsiteX2" fmla="*/ 352852 w 644759"/>
                <a:gd name="connsiteY2" fmla="*/ 925416 h 925416"/>
                <a:gd name="connsiteX3" fmla="*/ 637414 w 644759"/>
                <a:gd name="connsiteY3" fmla="*/ 577743 h 925416"/>
                <a:gd name="connsiteX4" fmla="*/ 308784 w 644759"/>
                <a:gd name="connsiteY4" fmla="*/ 0 h 925416"/>
                <a:gd name="connsiteX0" fmla="*/ 303705 w 634601"/>
                <a:gd name="connsiteY0" fmla="*/ 0 h 802768"/>
                <a:gd name="connsiteX1" fmla="*/ 2266 w 634601"/>
                <a:gd name="connsiteY1" fmla="*/ 577743 h 802768"/>
                <a:gd name="connsiteX2" fmla="*/ 317301 w 634601"/>
                <a:gd name="connsiteY2" fmla="*/ 802768 h 802768"/>
                <a:gd name="connsiteX3" fmla="*/ 632335 w 634601"/>
                <a:gd name="connsiteY3" fmla="*/ 577743 h 802768"/>
                <a:gd name="connsiteX4" fmla="*/ 303705 w 634601"/>
                <a:gd name="connsiteY4" fmla="*/ 0 h 802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601" h="802768">
                  <a:moveTo>
                    <a:pt x="303705" y="0"/>
                  </a:moveTo>
                  <a:cubicBezTo>
                    <a:pt x="198694" y="0"/>
                    <a:pt x="0" y="443948"/>
                    <a:pt x="2266" y="577743"/>
                  </a:cubicBezTo>
                  <a:cubicBezTo>
                    <a:pt x="4532" y="711538"/>
                    <a:pt x="212290" y="802768"/>
                    <a:pt x="317301" y="802768"/>
                  </a:cubicBezTo>
                  <a:cubicBezTo>
                    <a:pt x="422312" y="802768"/>
                    <a:pt x="634601" y="711538"/>
                    <a:pt x="632335" y="577743"/>
                  </a:cubicBezTo>
                  <a:cubicBezTo>
                    <a:pt x="630069" y="443948"/>
                    <a:pt x="408716" y="0"/>
                    <a:pt x="303705" y="0"/>
                  </a:cubicBezTo>
                  <a:close/>
                </a:path>
              </a:pathLst>
            </a:custGeom>
            <a:solidFill>
              <a:srgbClr val="0066FF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9" name="รูปแบบอิสระ 28"/>
            <p:cNvSpPr/>
            <p:nvPr/>
          </p:nvSpPr>
          <p:spPr>
            <a:xfrm rot="13047592">
              <a:off x="5191473" y="3741548"/>
              <a:ext cx="479056" cy="127582"/>
            </a:xfrm>
            <a:custGeom>
              <a:avLst/>
              <a:gdLst>
                <a:gd name="connsiteX0" fmla="*/ 0 w 449484"/>
                <a:gd name="connsiteY0" fmla="*/ 140826 h 140826"/>
                <a:gd name="connsiteX1" fmla="*/ 38582 w 449484"/>
                <a:gd name="connsiteY1" fmla="*/ 88739 h 140826"/>
                <a:gd name="connsiteX2" fmla="*/ 117676 w 449484"/>
                <a:gd name="connsiteY2" fmla="*/ 113818 h 140826"/>
                <a:gd name="connsiteX3" fmla="*/ 185195 w 449484"/>
                <a:gd name="connsiteY3" fmla="*/ 61732 h 140826"/>
                <a:gd name="connsiteX4" fmla="*/ 256572 w 449484"/>
                <a:gd name="connsiteY4" fmla="*/ 96456 h 140826"/>
                <a:gd name="connsiteX5" fmla="*/ 327949 w 449484"/>
                <a:gd name="connsiteY5" fmla="*/ 32795 h 140826"/>
                <a:gd name="connsiteX6" fmla="*/ 449484 w 449484"/>
                <a:gd name="connsiteY6" fmla="*/ 0 h 140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9484" h="140826">
                  <a:moveTo>
                    <a:pt x="0" y="140826"/>
                  </a:moveTo>
                  <a:cubicBezTo>
                    <a:pt x="9484" y="117033"/>
                    <a:pt x="18969" y="93240"/>
                    <a:pt x="38582" y="88739"/>
                  </a:cubicBezTo>
                  <a:cubicBezTo>
                    <a:pt x="58195" y="84238"/>
                    <a:pt x="93241" y="118319"/>
                    <a:pt x="117676" y="113818"/>
                  </a:cubicBezTo>
                  <a:cubicBezTo>
                    <a:pt x="142111" y="109317"/>
                    <a:pt x="162046" y="64626"/>
                    <a:pt x="185195" y="61732"/>
                  </a:cubicBezTo>
                  <a:cubicBezTo>
                    <a:pt x="208344" y="58838"/>
                    <a:pt x="232780" y="101279"/>
                    <a:pt x="256572" y="96456"/>
                  </a:cubicBezTo>
                  <a:cubicBezTo>
                    <a:pt x="280364" y="91633"/>
                    <a:pt x="295797" y="48871"/>
                    <a:pt x="327949" y="32795"/>
                  </a:cubicBezTo>
                  <a:cubicBezTo>
                    <a:pt x="360101" y="16719"/>
                    <a:pt x="404792" y="8359"/>
                    <a:pt x="449484" y="0"/>
                  </a:cubicBezTo>
                </a:path>
              </a:pathLst>
            </a:custGeom>
            <a:ln w="4445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0" name="รูปแบบอิสระ 29"/>
            <p:cNvSpPr/>
            <p:nvPr/>
          </p:nvSpPr>
          <p:spPr>
            <a:xfrm rot="1377883">
              <a:off x="4532900" y="3562405"/>
              <a:ext cx="479056" cy="127582"/>
            </a:xfrm>
            <a:custGeom>
              <a:avLst/>
              <a:gdLst>
                <a:gd name="connsiteX0" fmla="*/ 0 w 449484"/>
                <a:gd name="connsiteY0" fmla="*/ 140826 h 140826"/>
                <a:gd name="connsiteX1" fmla="*/ 38582 w 449484"/>
                <a:gd name="connsiteY1" fmla="*/ 88739 h 140826"/>
                <a:gd name="connsiteX2" fmla="*/ 117676 w 449484"/>
                <a:gd name="connsiteY2" fmla="*/ 113818 h 140826"/>
                <a:gd name="connsiteX3" fmla="*/ 185195 w 449484"/>
                <a:gd name="connsiteY3" fmla="*/ 61732 h 140826"/>
                <a:gd name="connsiteX4" fmla="*/ 256572 w 449484"/>
                <a:gd name="connsiteY4" fmla="*/ 96456 h 140826"/>
                <a:gd name="connsiteX5" fmla="*/ 327949 w 449484"/>
                <a:gd name="connsiteY5" fmla="*/ 32795 h 140826"/>
                <a:gd name="connsiteX6" fmla="*/ 449484 w 449484"/>
                <a:gd name="connsiteY6" fmla="*/ 0 h 140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9484" h="140826">
                  <a:moveTo>
                    <a:pt x="0" y="140826"/>
                  </a:moveTo>
                  <a:cubicBezTo>
                    <a:pt x="9484" y="117033"/>
                    <a:pt x="18969" y="93240"/>
                    <a:pt x="38582" y="88739"/>
                  </a:cubicBezTo>
                  <a:cubicBezTo>
                    <a:pt x="58195" y="84238"/>
                    <a:pt x="93241" y="118319"/>
                    <a:pt x="117676" y="113818"/>
                  </a:cubicBezTo>
                  <a:cubicBezTo>
                    <a:pt x="142111" y="109317"/>
                    <a:pt x="162046" y="64626"/>
                    <a:pt x="185195" y="61732"/>
                  </a:cubicBezTo>
                  <a:cubicBezTo>
                    <a:pt x="208344" y="58838"/>
                    <a:pt x="232780" y="101279"/>
                    <a:pt x="256572" y="96456"/>
                  </a:cubicBezTo>
                  <a:cubicBezTo>
                    <a:pt x="280364" y="91633"/>
                    <a:pt x="295797" y="48871"/>
                    <a:pt x="327949" y="32795"/>
                  </a:cubicBezTo>
                  <a:cubicBezTo>
                    <a:pt x="360101" y="16719"/>
                    <a:pt x="404792" y="8359"/>
                    <a:pt x="449484" y="0"/>
                  </a:cubicBezTo>
                </a:path>
              </a:pathLst>
            </a:custGeom>
            <a:ln w="4445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1" name="รูปแบบอิสระ 30"/>
            <p:cNvSpPr/>
            <p:nvPr/>
          </p:nvSpPr>
          <p:spPr>
            <a:xfrm rot="6061359">
              <a:off x="4845929" y="3252475"/>
              <a:ext cx="479056" cy="127582"/>
            </a:xfrm>
            <a:custGeom>
              <a:avLst/>
              <a:gdLst>
                <a:gd name="connsiteX0" fmla="*/ 0 w 449484"/>
                <a:gd name="connsiteY0" fmla="*/ 140826 h 140826"/>
                <a:gd name="connsiteX1" fmla="*/ 38582 w 449484"/>
                <a:gd name="connsiteY1" fmla="*/ 88739 h 140826"/>
                <a:gd name="connsiteX2" fmla="*/ 117676 w 449484"/>
                <a:gd name="connsiteY2" fmla="*/ 113818 h 140826"/>
                <a:gd name="connsiteX3" fmla="*/ 185195 w 449484"/>
                <a:gd name="connsiteY3" fmla="*/ 61732 h 140826"/>
                <a:gd name="connsiteX4" fmla="*/ 256572 w 449484"/>
                <a:gd name="connsiteY4" fmla="*/ 96456 h 140826"/>
                <a:gd name="connsiteX5" fmla="*/ 327949 w 449484"/>
                <a:gd name="connsiteY5" fmla="*/ 32795 h 140826"/>
                <a:gd name="connsiteX6" fmla="*/ 449484 w 449484"/>
                <a:gd name="connsiteY6" fmla="*/ 0 h 140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9484" h="140826">
                  <a:moveTo>
                    <a:pt x="0" y="140826"/>
                  </a:moveTo>
                  <a:cubicBezTo>
                    <a:pt x="9484" y="117033"/>
                    <a:pt x="18969" y="93240"/>
                    <a:pt x="38582" y="88739"/>
                  </a:cubicBezTo>
                  <a:cubicBezTo>
                    <a:pt x="58195" y="84238"/>
                    <a:pt x="93241" y="118319"/>
                    <a:pt x="117676" y="113818"/>
                  </a:cubicBezTo>
                  <a:cubicBezTo>
                    <a:pt x="142111" y="109317"/>
                    <a:pt x="162046" y="64626"/>
                    <a:pt x="185195" y="61732"/>
                  </a:cubicBezTo>
                  <a:cubicBezTo>
                    <a:pt x="208344" y="58838"/>
                    <a:pt x="232780" y="101279"/>
                    <a:pt x="256572" y="96456"/>
                  </a:cubicBezTo>
                  <a:cubicBezTo>
                    <a:pt x="280364" y="91633"/>
                    <a:pt x="295797" y="48871"/>
                    <a:pt x="327949" y="32795"/>
                  </a:cubicBezTo>
                  <a:cubicBezTo>
                    <a:pt x="360101" y="16719"/>
                    <a:pt x="404792" y="8359"/>
                    <a:pt x="449484" y="0"/>
                  </a:cubicBezTo>
                </a:path>
              </a:pathLst>
            </a:custGeom>
            <a:ln w="4445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2" name="รูปแบบอิสระ 31"/>
            <p:cNvSpPr/>
            <p:nvPr/>
          </p:nvSpPr>
          <p:spPr>
            <a:xfrm rot="16787925">
              <a:off x="4886147" y="3972140"/>
              <a:ext cx="479056" cy="127582"/>
            </a:xfrm>
            <a:custGeom>
              <a:avLst/>
              <a:gdLst>
                <a:gd name="connsiteX0" fmla="*/ 0 w 449484"/>
                <a:gd name="connsiteY0" fmla="*/ 140826 h 140826"/>
                <a:gd name="connsiteX1" fmla="*/ 38582 w 449484"/>
                <a:gd name="connsiteY1" fmla="*/ 88739 h 140826"/>
                <a:gd name="connsiteX2" fmla="*/ 117676 w 449484"/>
                <a:gd name="connsiteY2" fmla="*/ 113818 h 140826"/>
                <a:gd name="connsiteX3" fmla="*/ 185195 w 449484"/>
                <a:gd name="connsiteY3" fmla="*/ 61732 h 140826"/>
                <a:gd name="connsiteX4" fmla="*/ 256572 w 449484"/>
                <a:gd name="connsiteY4" fmla="*/ 96456 h 140826"/>
                <a:gd name="connsiteX5" fmla="*/ 327949 w 449484"/>
                <a:gd name="connsiteY5" fmla="*/ 32795 h 140826"/>
                <a:gd name="connsiteX6" fmla="*/ 449484 w 449484"/>
                <a:gd name="connsiteY6" fmla="*/ 0 h 140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9484" h="140826">
                  <a:moveTo>
                    <a:pt x="0" y="140826"/>
                  </a:moveTo>
                  <a:cubicBezTo>
                    <a:pt x="9484" y="117033"/>
                    <a:pt x="18969" y="93240"/>
                    <a:pt x="38582" y="88739"/>
                  </a:cubicBezTo>
                  <a:cubicBezTo>
                    <a:pt x="58195" y="84238"/>
                    <a:pt x="93241" y="118319"/>
                    <a:pt x="117676" y="113818"/>
                  </a:cubicBezTo>
                  <a:cubicBezTo>
                    <a:pt x="142111" y="109317"/>
                    <a:pt x="162046" y="64626"/>
                    <a:pt x="185195" y="61732"/>
                  </a:cubicBezTo>
                  <a:cubicBezTo>
                    <a:pt x="208344" y="58838"/>
                    <a:pt x="232780" y="101279"/>
                    <a:pt x="256572" y="96456"/>
                  </a:cubicBezTo>
                  <a:cubicBezTo>
                    <a:pt x="280364" y="91633"/>
                    <a:pt x="295797" y="48871"/>
                    <a:pt x="327949" y="32795"/>
                  </a:cubicBezTo>
                  <a:cubicBezTo>
                    <a:pt x="360101" y="16719"/>
                    <a:pt x="404792" y="8359"/>
                    <a:pt x="449484" y="0"/>
                  </a:cubicBezTo>
                </a:path>
              </a:pathLst>
            </a:custGeom>
            <a:ln w="4445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33" name="กลุ่ม 32"/>
          <p:cNvGrpSpPr/>
          <p:nvPr/>
        </p:nvGrpSpPr>
        <p:grpSpPr>
          <a:xfrm rot="18528408">
            <a:off x="6581913" y="2928433"/>
            <a:ext cx="1137629" cy="1198721"/>
            <a:chOff x="4532900" y="3076738"/>
            <a:chExt cx="1137629" cy="1198721"/>
          </a:xfrm>
        </p:grpSpPr>
        <p:sp>
          <p:nvSpPr>
            <p:cNvPr id="34" name="รูปแบบอิสระ 33"/>
            <p:cNvSpPr/>
            <p:nvPr/>
          </p:nvSpPr>
          <p:spPr>
            <a:xfrm rot="21435127">
              <a:off x="4899029" y="3393294"/>
              <a:ext cx="400183" cy="509993"/>
            </a:xfrm>
            <a:custGeom>
              <a:avLst/>
              <a:gdLst>
                <a:gd name="connsiteX0" fmla="*/ 352540 w 870333"/>
                <a:gd name="connsiteY0" fmla="*/ 0 h 925416"/>
                <a:gd name="connsiteX1" fmla="*/ 0 w 870333"/>
                <a:gd name="connsiteY1" fmla="*/ 716096 h 925416"/>
                <a:gd name="connsiteX2" fmla="*/ 396608 w 870333"/>
                <a:gd name="connsiteY2" fmla="*/ 925416 h 925416"/>
                <a:gd name="connsiteX3" fmla="*/ 870333 w 870333"/>
                <a:gd name="connsiteY3" fmla="*/ 749147 h 925416"/>
                <a:gd name="connsiteX4" fmla="*/ 352540 w 870333"/>
                <a:gd name="connsiteY4" fmla="*/ 0 h 925416"/>
                <a:gd name="connsiteX0" fmla="*/ 359885 w 877678"/>
                <a:gd name="connsiteY0" fmla="*/ 5508 h 930924"/>
                <a:gd name="connsiteX1" fmla="*/ 7345 w 877678"/>
                <a:gd name="connsiteY1" fmla="*/ 721604 h 930924"/>
                <a:gd name="connsiteX2" fmla="*/ 403953 w 877678"/>
                <a:gd name="connsiteY2" fmla="*/ 930924 h 930924"/>
                <a:gd name="connsiteX3" fmla="*/ 877678 w 877678"/>
                <a:gd name="connsiteY3" fmla="*/ 754655 h 930924"/>
                <a:gd name="connsiteX4" fmla="*/ 359885 w 877678"/>
                <a:gd name="connsiteY4" fmla="*/ 5508 h 930924"/>
                <a:gd name="connsiteX0" fmla="*/ 359885 w 877678"/>
                <a:gd name="connsiteY0" fmla="*/ 5508 h 930924"/>
                <a:gd name="connsiteX1" fmla="*/ 7345 w 877678"/>
                <a:gd name="connsiteY1" fmla="*/ 721604 h 930924"/>
                <a:gd name="connsiteX2" fmla="*/ 403953 w 877678"/>
                <a:gd name="connsiteY2" fmla="*/ 930924 h 930924"/>
                <a:gd name="connsiteX3" fmla="*/ 877678 w 877678"/>
                <a:gd name="connsiteY3" fmla="*/ 754655 h 930924"/>
                <a:gd name="connsiteX4" fmla="*/ 359885 w 877678"/>
                <a:gd name="connsiteY4" fmla="*/ 5508 h 930924"/>
                <a:gd name="connsiteX0" fmla="*/ 359885 w 877678"/>
                <a:gd name="connsiteY0" fmla="*/ 5508 h 930924"/>
                <a:gd name="connsiteX1" fmla="*/ 7345 w 877678"/>
                <a:gd name="connsiteY1" fmla="*/ 721604 h 930924"/>
                <a:gd name="connsiteX2" fmla="*/ 403953 w 877678"/>
                <a:gd name="connsiteY2" fmla="*/ 930924 h 930924"/>
                <a:gd name="connsiteX3" fmla="*/ 877678 w 877678"/>
                <a:gd name="connsiteY3" fmla="*/ 754655 h 930924"/>
                <a:gd name="connsiteX4" fmla="*/ 359885 w 877678"/>
                <a:gd name="connsiteY4" fmla="*/ 5508 h 930924"/>
                <a:gd name="connsiteX0" fmla="*/ 359885 w 885023"/>
                <a:gd name="connsiteY0" fmla="*/ 5508 h 936432"/>
                <a:gd name="connsiteX1" fmla="*/ 7345 w 885023"/>
                <a:gd name="connsiteY1" fmla="*/ 721604 h 936432"/>
                <a:gd name="connsiteX2" fmla="*/ 403953 w 885023"/>
                <a:gd name="connsiteY2" fmla="*/ 930924 h 936432"/>
                <a:gd name="connsiteX3" fmla="*/ 877678 w 885023"/>
                <a:gd name="connsiteY3" fmla="*/ 754655 h 936432"/>
                <a:gd name="connsiteX4" fmla="*/ 359885 w 885023"/>
                <a:gd name="connsiteY4" fmla="*/ 5508 h 936432"/>
                <a:gd name="connsiteX0" fmla="*/ 359885 w 785871"/>
                <a:gd name="connsiteY0" fmla="*/ 15558 h 956532"/>
                <a:gd name="connsiteX1" fmla="*/ 7345 w 785871"/>
                <a:gd name="connsiteY1" fmla="*/ 731654 h 956532"/>
                <a:gd name="connsiteX2" fmla="*/ 403953 w 785871"/>
                <a:gd name="connsiteY2" fmla="*/ 940974 h 956532"/>
                <a:gd name="connsiteX3" fmla="*/ 778526 w 785871"/>
                <a:gd name="connsiteY3" fmla="*/ 638306 h 956532"/>
                <a:gd name="connsiteX4" fmla="*/ 359885 w 785871"/>
                <a:gd name="connsiteY4" fmla="*/ 15558 h 956532"/>
                <a:gd name="connsiteX0" fmla="*/ 308784 w 734770"/>
                <a:gd name="connsiteY0" fmla="*/ 7501 h 940418"/>
                <a:gd name="connsiteX1" fmla="*/ 7345 w 734770"/>
                <a:gd name="connsiteY1" fmla="*/ 585244 h 940418"/>
                <a:gd name="connsiteX2" fmla="*/ 352852 w 734770"/>
                <a:gd name="connsiteY2" fmla="*/ 932917 h 940418"/>
                <a:gd name="connsiteX3" fmla="*/ 727425 w 734770"/>
                <a:gd name="connsiteY3" fmla="*/ 630249 h 940418"/>
                <a:gd name="connsiteX4" fmla="*/ 308784 w 734770"/>
                <a:gd name="connsiteY4" fmla="*/ 7501 h 940418"/>
                <a:gd name="connsiteX0" fmla="*/ 308784 w 644759"/>
                <a:gd name="connsiteY0" fmla="*/ 0 h 925416"/>
                <a:gd name="connsiteX1" fmla="*/ 7345 w 644759"/>
                <a:gd name="connsiteY1" fmla="*/ 577743 h 925416"/>
                <a:gd name="connsiteX2" fmla="*/ 352852 w 644759"/>
                <a:gd name="connsiteY2" fmla="*/ 925416 h 925416"/>
                <a:gd name="connsiteX3" fmla="*/ 637414 w 644759"/>
                <a:gd name="connsiteY3" fmla="*/ 577743 h 925416"/>
                <a:gd name="connsiteX4" fmla="*/ 308784 w 644759"/>
                <a:gd name="connsiteY4" fmla="*/ 0 h 925416"/>
                <a:gd name="connsiteX0" fmla="*/ 303705 w 634601"/>
                <a:gd name="connsiteY0" fmla="*/ 0 h 802768"/>
                <a:gd name="connsiteX1" fmla="*/ 2266 w 634601"/>
                <a:gd name="connsiteY1" fmla="*/ 577743 h 802768"/>
                <a:gd name="connsiteX2" fmla="*/ 317301 w 634601"/>
                <a:gd name="connsiteY2" fmla="*/ 802768 h 802768"/>
                <a:gd name="connsiteX3" fmla="*/ 632335 w 634601"/>
                <a:gd name="connsiteY3" fmla="*/ 577743 h 802768"/>
                <a:gd name="connsiteX4" fmla="*/ 303705 w 634601"/>
                <a:gd name="connsiteY4" fmla="*/ 0 h 802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601" h="802768">
                  <a:moveTo>
                    <a:pt x="303705" y="0"/>
                  </a:moveTo>
                  <a:cubicBezTo>
                    <a:pt x="198694" y="0"/>
                    <a:pt x="0" y="443948"/>
                    <a:pt x="2266" y="577743"/>
                  </a:cubicBezTo>
                  <a:cubicBezTo>
                    <a:pt x="4532" y="711538"/>
                    <a:pt x="212290" y="802768"/>
                    <a:pt x="317301" y="802768"/>
                  </a:cubicBezTo>
                  <a:cubicBezTo>
                    <a:pt x="422312" y="802768"/>
                    <a:pt x="634601" y="711538"/>
                    <a:pt x="632335" y="577743"/>
                  </a:cubicBezTo>
                  <a:cubicBezTo>
                    <a:pt x="630069" y="443948"/>
                    <a:pt x="408716" y="0"/>
                    <a:pt x="303705" y="0"/>
                  </a:cubicBezTo>
                  <a:close/>
                </a:path>
              </a:pathLst>
            </a:custGeom>
            <a:solidFill>
              <a:srgbClr val="0066FF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5" name="รูปแบบอิสระ 34"/>
            <p:cNvSpPr/>
            <p:nvPr/>
          </p:nvSpPr>
          <p:spPr>
            <a:xfrm rot="13047592">
              <a:off x="5191473" y="3741548"/>
              <a:ext cx="479056" cy="127582"/>
            </a:xfrm>
            <a:custGeom>
              <a:avLst/>
              <a:gdLst>
                <a:gd name="connsiteX0" fmla="*/ 0 w 449484"/>
                <a:gd name="connsiteY0" fmla="*/ 140826 h 140826"/>
                <a:gd name="connsiteX1" fmla="*/ 38582 w 449484"/>
                <a:gd name="connsiteY1" fmla="*/ 88739 h 140826"/>
                <a:gd name="connsiteX2" fmla="*/ 117676 w 449484"/>
                <a:gd name="connsiteY2" fmla="*/ 113818 h 140826"/>
                <a:gd name="connsiteX3" fmla="*/ 185195 w 449484"/>
                <a:gd name="connsiteY3" fmla="*/ 61732 h 140826"/>
                <a:gd name="connsiteX4" fmla="*/ 256572 w 449484"/>
                <a:gd name="connsiteY4" fmla="*/ 96456 h 140826"/>
                <a:gd name="connsiteX5" fmla="*/ 327949 w 449484"/>
                <a:gd name="connsiteY5" fmla="*/ 32795 h 140826"/>
                <a:gd name="connsiteX6" fmla="*/ 449484 w 449484"/>
                <a:gd name="connsiteY6" fmla="*/ 0 h 140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9484" h="140826">
                  <a:moveTo>
                    <a:pt x="0" y="140826"/>
                  </a:moveTo>
                  <a:cubicBezTo>
                    <a:pt x="9484" y="117033"/>
                    <a:pt x="18969" y="93240"/>
                    <a:pt x="38582" y="88739"/>
                  </a:cubicBezTo>
                  <a:cubicBezTo>
                    <a:pt x="58195" y="84238"/>
                    <a:pt x="93241" y="118319"/>
                    <a:pt x="117676" y="113818"/>
                  </a:cubicBezTo>
                  <a:cubicBezTo>
                    <a:pt x="142111" y="109317"/>
                    <a:pt x="162046" y="64626"/>
                    <a:pt x="185195" y="61732"/>
                  </a:cubicBezTo>
                  <a:cubicBezTo>
                    <a:pt x="208344" y="58838"/>
                    <a:pt x="232780" y="101279"/>
                    <a:pt x="256572" y="96456"/>
                  </a:cubicBezTo>
                  <a:cubicBezTo>
                    <a:pt x="280364" y="91633"/>
                    <a:pt x="295797" y="48871"/>
                    <a:pt x="327949" y="32795"/>
                  </a:cubicBezTo>
                  <a:cubicBezTo>
                    <a:pt x="360101" y="16719"/>
                    <a:pt x="404792" y="8359"/>
                    <a:pt x="449484" y="0"/>
                  </a:cubicBezTo>
                </a:path>
              </a:pathLst>
            </a:custGeom>
            <a:ln w="4445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6" name="รูปแบบอิสระ 35"/>
            <p:cNvSpPr/>
            <p:nvPr/>
          </p:nvSpPr>
          <p:spPr>
            <a:xfrm rot="1377883">
              <a:off x="4532900" y="3562405"/>
              <a:ext cx="479056" cy="127582"/>
            </a:xfrm>
            <a:custGeom>
              <a:avLst/>
              <a:gdLst>
                <a:gd name="connsiteX0" fmla="*/ 0 w 449484"/>
                <a:gd name="connsiteY0" fmla="*/ 140826 h 140826"/>
                <a:gd name="connsiteX1" fmla="*/ 38582 w 449484"/>
                <a:gd name="connsiteY1" fmla="*/ 88739 h 140826"/>
                <a:gd name="connsiteX2" fmla="*/ 117676 w 449484"/>
                <a:gd name="connsiteY2" fmla="*/ 113818 h 140826"/>
                <a:gd name="connsiteX3" fmla="*/ 185195 w 449484"/>
                <a:gd name="connsiteY3" fmla="*/ 61732 h 140826"/>
                <a:gd name="connsiteX4" fmla="*/ 256572 w 449484"/>
                <a:gd name="connsiteY4" fmla="*/ 96456 h 140826"/>
                <a:gd name="connsiteX5" fmla="*/ 327949 w 449484"/>
                <a:gd name="connsiteY5" fmla="*/ 32795 h 140826"/>
                <a:gd name="connsiteX6" fmla="*/ 449484 w 449484"/>
                <a:gd name="connsiteY6" fmla="*/ 0 h 140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9484" h="140826">
                  <a:moveTo>
                    <a:pt x="0" y="140826"/>
                  </a:moveTo>
                  <a:cubicBezTo>
                    <a:pt x="9484" y="117033"/>
                    <a:pt x="18969" y="93240"/>
                    <a:pt x="38582" y="88739"/>
                  </a:cubicBezTo>
                  <a:cubicBezTo>
                    <a:pt x="58195" y="84238"/>
                    <a:pt x="93241" y="118319"/>
                    <a:pt x="117676" y="113818"/>
                  </a:cubicBezTo>
                  <a:cubicBezTo>
                    <a:pt x="142111" y="109317"/>
                    <a:pt x="162046" y="64626"/>
                    <a:pt x="185195" y="61732"/>
                  </a:cubicBezTo>
                  <a:cubicBezTo>
                    <a:pt x="208344" y="58838"/>
                    <a:pt x="232780" y="101279"/>
                    <a:pt x="256572" y="96456"/>
                  </a:cubicBezTo>
                  <a:cubicBezTo>
                    <a:pt x="280364" y="91633"/>
                    <a:pt x="295797" y="48871"/>
                    <a:pt x="327949" y="32795"/>
                  </a:cubicBezTo>
                  <a:cubicBezTo>
                    <a:pt x="360101" y="16719"/>
                    <a:pt x="404792" y="8359"/>
                    <a:pt x="449484" y="0"/>
                  </a:cubicBezTo>
                </a:path>
              </a:pathLst>
            </a:custGeom>
            <a:ln w="4445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7" name="รูปแบบอิสระ 36"/>
            <p:cNvSpPr/>
            <p:nvPr/>
          </p:nvSpPr>
          <p:spPr>
            <a:xfrm rot="6061359">
              <a:off x="4845929" y="3252475"/>
              <a:ext cx="479056" cy="127582"/>
            </a:xfrm>
            <a:custGeom>
              <a:avLst/>
              <a:gdLst>
                <a:gd name="connsiteX0" fmla="*/ 0 w 449484"/>
                <a:gd name="connsiteY0" fmla="*/ 140826 h 140826"/>
                <a:gd name="connsiteX1" fmla="*/ 38582 w 449484"/>
                <a:gd name="connsiteY1" fmla="*/ 88739 h 140826"/>
                <a:gd name="connsiteX2" fmla="*/ 117676 w 449484"/>
                <a:gd name="connsiteY2" fmla="*/ 113818 h 140826"/>
                <a:gd name="connsiteX3" fmla="*/ 185195 w 449484"/>
                <a:gd name="connsiteY3" fmla="*/ 61732 h 140826"/>
                <a:gd name="connsiteX4" fmla="*/ 256572 w 449484"/>
                <a:gd name="connsiteY4" fmla="*/ 96456 h 140826"/>
                <a:gd name="connsiteX5" fmla="*/ 327949 w 449484"/>
                <a:gd name="connsiteY5" fmla="*/ 32795 h 140826"/>
                <a:gd name="connsiteX6" fmla="*/ 449484 w 449484"/>
                <a:gd name="connsiteY6" fmla="*/ 0 h 140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9484" h="140826">
                  <a:moveTo>
                    <a:pt x="0" y="140826"/>
                  </a:moveTo>
                  <a:cubicBezTo>
                    <a:pt x="9484" y="117033"/>
                    <a:pt x="18969" y="93240"/>
                    <a:pt x="38582" y="88739"/>
                  </a:cubicBezTo>
                  <a:cubicBezTo>
                    <a:pt x="58195" y="84238"/>
                    <a:pt x="93241" y="118319"/>
                    <a:pt x="117676" y="113818"/>
                  </a:cubicBezTo>
                  <a:cubicBezTo>
                    <a:pt x="142111" y="109317"/>
                    <a:pt x="162046" y="64626"/>
                    <a:pt x="185195" y="61732"/>
                  </a:cubicBezTo>
                  <a:cubicBezTo>
                    <a:pt x="208344" y="58838"/>
                    <a:pt x="232780" y="101279"/>
                    <a:pt x="256572" y="96456"/>
                  </a:cubicBezTo>
                  <a:cubicBezTo>
                    <a:pt x="280364" y="91633"/>
                    <a:pt x="295797" y="48871"/>
                    <a:pt x="327949" y="32795"/>
                  </a:cubicBezTo>
                  <a:cubicBezTo>
                    <a:pt x="360101" y="16719"/>
                    <a:pt x="404792" y="8359"/>
                    <a:pt x="449484" y="0"/>
                  </a:cubicBezTo>
                </a:path>
              </a:pathLst>
            </a:custGeom>
            <a:ln w="4445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8" name="รูปแบบอิสระ 37"/>
            <p:cNvSpPr/>
            <p:nvPr/>
          </p:nvSpPr>
          <p:spPr>
            <a:xfrm rot="16787925">
              <a:off x="4886147" y="3972140"/>
              <a:ext cx="479056" cy="127582"/>
            </a:xfrm>
            <a:custGeom>
              <a:avLst/>
              <a:gdLst>
                <a:gd name="connsiteX0" fmla="*/ 0 w 449484"/>
                <a:gd name="connsiteY0" fmla="*/ 140826 h 140826"/>
                <a:gd name="connsiteX1" fmla="*/ 38582 w 449484"/>
                <a:gd name="connsiteY1" fmla="*/ 88739 h 140826"/>
                <a:gd name="connsiteX2" fmla="*/ 117676 w 449484"/>
                <a:gd name="connsiteY2" fmla="*/ 113818 h 140826"/>
                <a:gd name="connsiteX3" fmla="*/ 185195 w 449484"/>
                <a:gd name="connsiteY3" fmla="*/ 61732 h 140826"/>
                <a:gd name="connsiteX4" fmla="*/ 256572 w 449484"/>
                <a:gd name="connsiteY4" fmla="*/ 96456 h 140826"/>
                <a:gd name="connsiteX5" fmla="*/ 327949 w 449484"/>
                <a:gd name="connsiteY5" fmla="*/ 32795 h 140826"/>
                <a:gd name="connsiteX6" fmla="*/ 449484 w 449484"/>
                <a:gd name="connsiteY6" fmla="*/ 0 h 140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9484" h="140826">
                  <a:moveTo>
                    <a:pt x="0" y="140826"/>
                  </a:moveTo>
                  <a:cubicBezTo>
                    <a:pt x="9484" y="117033"/>
                    <a:pt x="18969" y="93240"/>
                    <a:pt x="38582" y="88739"/>
                  </a:cubicBezTo>
                  <a:cubicBezTo>
                    <a:pt x="58195" y="84238"/>
                    <a:pt x="93241" y="118319"/>
                    <a:pt x="117676" y="113818"/>
                  </a:cubicBezTo>
                  <a:cubicBezTo>
                    <a:pt x="142111" y="109317"/>
                    <a:pt x="162046" y="64626"/>
                    <a:pt x="185195" y="61732"/>
                  </a:cubicBezTo>
                  <a:cubicBezTo>
                    <a:pt x="208344" y="58838"/>
                    <a:pt x="232780" y="101279"/>
                    <a:pt x="256572" y="96456"/>
                  </a:cubicBezTo>
                  <a:cubicBezTo>
                    <a:pt x="280364" y="91633"/>
                    <a:pt x="295797" y="48871"/>
                    <a:pt x="327949" y="32795"/>
                  </a:cubicBezTo>
                  <a:cubicBezTo>
                    <a:pt x="360101" y="16719"/>
                    <a:pt x="404792" y="8359"/>
                    <a:pt x="449484" y="0"/>
                  </a:cubicBezTo>
                </a:path>
              </a:pathLst>
            </a:custGeom>
            <a:ln w="4445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39" name="กลุ่ม 38"/>
          <p:cNvGrpSpPr/>
          <p:nvPr/>
        </p:nvGrpSpPr>
        <p:grpSpPr>
          <a:xfrm>
            <a:off x="5517105" y="3789040"/>
            <a:ext cx="1137629" cy="1198721"/>
            <a:chOff x="4532900" y="3076738"/>
            <a:chExt cx="1137629" cy="1198721"/>
          </a:xfrm>
        </p:grpSpPr>
        <p:sp>
          <p:nvSpPr>
            <p:cNvPr id="40" name="รูปแบบอิสระ 39"/>
            <p:cNvSpPr/>
            <p:nvPr/>
          </p:nvSpPr>
          <p:spPr>
            <a:xfrm rot="21435127">
              <a:off x="4899029" y="3393294"/>
              <a:ext cx="400183" cy="509993"/>
            </a:xfrm>
            <a:custGeom>
              <a:avLst/>
              <a:gdLst>
                <a:gd name="connsiteX0" fmla="*/ 352540 w 870333"/>
                <a:gd name="connsiteY0" fmla="*/ 0 h 925416"/>
                <a:gd name="connsiteX1" fmla="*/ 0 w 870333"/>
                <a:gd name="connsiteY1" fmla="*/ 716096 h 925416"/>
                <a:gd name="connsiteX2" fmla="*/ 396608 w 870333"/>
                <a:gd name="connsiteY2" fmla="*/ 925416 h 925416"/>
                <a:gd name="connsiteX3" fmla="*/ 870333 w 870333"/>
                <a:gd name="connsiteY3" fmla="*/ 749147 h 925416"/>
                <a:gd name="connsiteX4" fmla="*/ 352540 w 870333"/>
                <a:gd name="connsiteY4" fmla="*/ 0 h 925416"/>
                <a:gd name="connsiteX0" fmla="*/ 359885 w 877678"/>
                <a:gd name="connsiteY0" fmla="*/ 5508 h 930924"/>
                <a:gd name="connsiteX1" fmla="*/ 7345 w 877678"/>
                <a:gd name="connsiteY1" fmla="*/ 721604 h 930924"/>
                <a:gd name="connsiteX2" fmla="*/ 403953 w 877678"/>
                <a:gd name="connsiteY2" fmla="*/ 930924 h 930924"/>
                <a:gd name="connsiteX3" fmla="*/ 877678 w 877678"/>
                <a:gd name="connsiteY3" fmla="*/ 754655 h 930924"/>
                <a:gd name="connsiteX4" fmla="*/ 359885 w 877678"/>
                <a:gd name="connsiteY4" fmla="*/ 5508 h 930924"/>
                <a:gd name="connsiteX0" fmla="*/ 359885 w 877678"/>
                <a:gd name="connsiteY0" fmla="*/ 5508 h 930924"/>
                <a:gd name="connsiteX1" fmla="*/ 7345 w 877678"/>
                <a:gd name="connsiteY1" fmla="*/ 721604 h 930924"/>
                <a:gd name="connsiteX2" fmla="*/ 403953 w 877678"/>
                <a:gd name="connsiteY2" fmla="*/ 930924 h 930924"/>
                <a:gd name="connsiteX3" fmla="*/ 877678 w 877678"/>
                <a:gd name="connsiteY3" fmla="*/ 754655 h 930924"/>
                <a:gd name="connsiteX4" fmla="*/ 359885 w 877678"/>
                <a:gd name="connsiteY4" fmla="*/ 5508 h 930924"/>
                <a:gd name="connsiteX0" fmla="*/ 359885 w 877678"/>
                <a:gd name="connsiteY0" fmla="*/ 5508 h 930924"/>
                <a:gd name="connsiteX1" fmla="*/ 7345 w 877678"/>
                <a:gd name="connsiteY1" fmla="*/ 721604 h 930924"/>
                <a:gd name="connsiteX2" fmla="*/ 403953 w 877678"/>
                <a:gd name="connsiteY2" fmla="*/ 930924 h 930924"/>
                <a:gd name="connsiteX3" fmla="*/ 877678 w 877678"/>
                <a:gd name="connsiteY3" fmla="*/ 754655 h 930924"/>
                <a:gd name="connsiteX4" fmla="*/ 359885 w 877678"/>
                <a:gd name="connsiteY4" fmla="*/ 5508 h 930924"/>
                <a:gd name="connsiteX0" fmla="*/ 359885 w 885023"/>
                <a:gd name="connsiteY0" fmla="*/ 5508 h 936432"/>
                <a:gd name="connsiteX1" fmla="*/ 7345 w 885023"/>
                <a:gd name="connsiteY1" fmla="*/ 721604 h 936432"/>
                <a:gd name="connsiteX2" fmla="*/ 403953 w 885023"/>
                <a:gd name="connsiteY2" fmla="*/ 930924 h 936432"/>
                <a:gd name="connsiteX3" fmla="*/ 877678 w 885023"/>
                <a:gd name="connsiteY3" fmla="*/ 754655 h 936432"/>
                <a:gd name="connsiteX4" fmla="*/ 359885 w 885023"/>
                <a:gd name="connsiteY4" fmla="*/ 5508 h 936432"/>
                <a:gd name="connsiteX0" fmla="*/ 359885 w 785871"/>
                <a:gd name="connsiteY0" fmla="*/ 15558 h 956532"/>
                <a:gd name="connsiteX1" fmla="*/ 7345 w 785871"/>
                <a:gd name="connsiteY1" fmla="*/ 731654 h 956532"/>
                <a:gd name="connsiteX2" fmla="*/ 403953 w 785871"/>
                <a:gd name="connsiteY2" fmla="*/ 940974 h 956532"/>
                <a:gd name="connsiteX3" fmla="*/ 778526 w 785871"/>
                <a:gd name="connsiteY3" fmla="*/ 638306 h 956532"/>
                <a:gd name="connsiteX4" fmla="*/ 359885 w 785871"/>
                <a:gd name="connsiteY4" fmla="*/ 15558 h 956532"/>
                <a:gd name="connsiteX0" fmla="*/ 308784 w 734770"/>
                <a:gd name="connsiteY0" fmla="*/ 7501 h 940418"/>
                <a:gd name="connsiteX1" fmla="*/ 7345 w 734770"/>
                <a:gd name="connsiteY1" fmla="*/ 585244 h 940418"/>
                <a:gd name="connsiteX2" fmla="*/ 352852 w 734770"/>
                <a:gd name="connsiteY2" fmla="*/ 932917 h 940418"/>
                <a:gd name="connsiteX3" fmla="*/ 727425 w 734770"/>
                <a:gd name="connsiteY3" fmla="*/ 630249 h 940418"/>
                <a:gd name="connsiteX4" fmla="*/ 308784 w 734770"/>
                <a:gd name="connsiteY4" fmla="*/ 7501 h 940418"/>
                <a:gd name="connsiteX0" fmla="*/ 308784 w 644759"/>
                <a:gd name="connsiteY0" fmla="*/ 0 h 925416"/>
                <a:gd name="connsiteX1" fmla="*/ 7345 w 644759"/>
                <a:gd name="connsiteY1" fmla="*/ 577743 h 925416"/>
                <a:gd name="connsiteX2" fmla="*/ 352852 w 644759"/>
                <a:gd name="connsiteY2" fmla="*/ 925416 h 925416"/>
                <a:gd name="connsiteX3" fmla="*/ 637414 w 644759"/>
                <a:gd name="connsiteY3" fmla="*/ 577743 h 925416"/>
                <a:gd name="connsiteX4" fmla="*/ 308784 w 644759"/>
                <a:gd name="connsiteY4" fmla="*/ 0 h 925416"/>
                <a:gd name="connsiteX0" fmla="*/ 303705 w 634601"/>
                <a:gd name="connsiteY0" fmla="*/ 0 h 802768"/>
                <a:gd name="connsiteX1" fmla="*/ 2266 w 634601"/>
                <a:gd name="connsiteY1" fmla="*/ 577743 h 802768"/>
                <a:gd name="connsiteX2" fmla="*/ 317301 w 634601"/>
                <a:gd name="connsiteY2" fmla="*/ 802768 h 802768"/>
                <a:gd name="connsiteX3" fmla="*/ 632335 w 634601"/>
                <a:gd name="connsiteY3" fmla="*/ 577743 h 802768"/>
                <a:gd name="connsiteX4" fmla="*/ 303705 w 634601"/>
                <a:gd name="connsiteY4" fmla="*/ 0 h 802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601" h="802768">
                  <a:moveTo>
                    <a:pt x="303705" y="0"/>
                  </a:moveTo>
                  <a:cubicBezTo>
                    <a:pt x="198694" y="0"/>
                    <a:pt x="0" y="443948"/>
                    <a:pt x="2266" y="577743"/>
                  </a:cubicBezTo>
                  <a:cubicBezTo>
                    <a:pt x="4532" y="711538"/>
                    <a:pt x="212290" y="802768"/>
                    <a:pt x="317301" y="802768"/>
                  </a:cubicBezTo>
                  <a:cubicBezTo>
                    <a:pt x="422312" y="802768"/>
                    <a:pt x="634601" y="711538"/>
                    <a:pt x="632335" y="577743"/>
                  </a:cubicBezTo>
                  <a:cubicBezTo>
                    <a:pt x="630069" y="443948"/>
                    <a:pt x="408716" y="0"/>
                    <a:pt x="303705" y="0"/>
                  </a:cubicBezTo>
                  <a:close/>
                </a:path>
              </a:pathLst>
            </a:custGeom>
            <a:solidFill>
              <a:srgbClr val="0066FF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1" name="รูปแบบอิสระ 40"/>
            <p:cNvSpPr/>
            <p:nvPr/>
          </p:nvSpPr>
          <p:spPr>
            <a:xfrm rot="13047592">
              <a:off x="5191473" y="3741548"/>
              <a:ext cx="479056" cy="127582"/>
            </a:xfrm>
            <a:custGeom>
              <a:avLst/>
              <a:gdLst>
                <a:gd name="connsiteX0" fmla="*/ 0 w 449484"/>
                <a:gd name="connsiteY0" fmla="*/ 140826 h 140826"/>
                <a:gd name="connsiteX1" fmla="*/ 38582 w 449484"/>
                <a:gd name="connsiteY1" fmla="*/ 88739 h 140826"/>
                <a:gd name="connsiteX2" fmla="*/ 117676 w 449484"/>
                <a:gd name="connsiteY2" fmla="*/ 113818 h 140826"/>
                <a:gd name="connsiteX3" fmla="*/ 185195 w 449484"/>
                <a:gd name="connsiteY3" fmla="*/ 61732 h 140826"/>
                <a:gd name="connsiteX4" fmla="*/ 256572 w 449484"/>
                <a:gd name="connsiteY4" fmla="*/ 96456 h 140826"/>
                <a:gd name="connsiteX5" fmla="*/ 327949 w 449484"/>
                <a:gd name="connsiteY5" fmla="*/ 32795 h 140826"/>
                <a:gd name="connsiteX6" fmla="*/ 449484 w 449484"/>
                <a:gd name="connsiteY6" fmla="*/ 0 h 140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9484" h="140826">
                  <a:moveTo>
                    <a:pt x="0" y="140826"/>
                  </a:moveTo>
                  <a:cubicBezTo>
                    <a:pt x="9484" y="117033"/>
                    <a:pt x="18969" y="93240"/>
                    <a:pt x="38582" y="88739"/>
                  </a:cubicBezTo>
                  <a:cubicBezTo>
                    <a:pt x="58195" y="84238"/>
                    <a:pt x="93241" y="118319"/>
                    <a:pt x="117676" y="113818"/>
                  </a:cubicBezTo>
                  <a:cubicBezTo>
                    <a:pt x="142111" y="109317"/>
                    <a:pt x="162046" y="64626"/>
                    <a:pt x="185195" y="61732"/>
                  </a:cubicBezTo>
                  <a:cubicBezTo>
                    <a:pt x="208344" y="58838"/>
                    <a:pt x="232780" y="101279"/>
                    <a:pt x="256572" y="96456"/>
                  </a:cubicBezTo>
                  <a:cubicBezTo>
                    <a:pt x="280364" y="91633"/>
                    <a:pt x="295797" y="48871"/>
                    <a:pt x="327949" y="32795"/>
                  </a:cubicBezTo>
                  <a:cubicBezTo>
                    <a:pt x="360101" y="16719"/>
                    <a:pt x="404792" y="8359"/>
                    <a:pt x="449484" y="0"/>
                  </a:cubicBezTo>
                </a:path>
              </a:pathLst>
            </a:custGeom>
            <a:ln w="4445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2" name="รูปแบบอิสระ 41"/>
            <p:cNvSpPr/>
            <p:nvPr/>
          </p:nvSpPr>
          <p:spPr>
            <a:xfrm rot="1377883">
              <a:off x="4532900" y="3562405"/>
              <a:ext cx="479056" cy="127582"/>
            </a:xfrm>
            <a:custGeom>
              <a:avLst/>
              <a:gdLst>
                <a:gd name="connsiteX0" fmla="*/ 0 w 449484"/>
                <a:gd name="connsiteY0" fmla="*/ 140826 h 140826"/>
                <a:gd name="connsiteX1" fmla="*/ 38582 w 449484"/>
                <a:gd name="connsiteY1" fmla="*/ 88739 h 140826"/>
                <a:gd name="connsiteX2" fmla="*/ 117676 w 449484"/>
                <a:gd name="connsiteY2" fmla="*/ 113818 h 140826"/>
                <a:gd name="connsiteX3" fmla="*/ 185195 w 449484"/>
                <a:gd name="connsiteY3" fmla="*/ 61732 h 140826"/>
                <a:gd name="connsiteX4" fmla="*/ 256572 w 449484"/>
                <a:gd name="connsiteY4" fmla="*/ 96456 h 140826"/>
                <a:gd name="connsiteX5" fmla="*/ 327949 w 449484"/>
                <a:gd name="connsiteY5" fmla="*/ 32795 h 140826"/>
                <a:gd name="connsiteX6" fmla="*/ 449484 w 449484"/>
                <a:gd name="connsiteY6" fmla="*/ 0 h 140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9484" h="140826">
                  <a:moveTo>
                    <a:pt x="0" y="140826"/>
                  </a:moveTo>
                  <a:cubicBezTo>
                    <a:pt x="9484" y="117033"/>
                    <a:pt x="18969" y="93240"/>
                    <a:pt x="38582" y="88739"/>
                  </a:cubicBezTo>
                  <a:cubicBezTo>
                    <a:pt x="58195" y="84238"/>
                    <a:pt x="93241" y="118319"/>
                    <a:pt x="117676" y="113818"/>
                  </a:cubicBezTo>
                  <a:cubicBezTo>
                    <a:pt x="142111" y="109317"/>
                    <a:pt x="162046" y="64626"/>
                    <a:pt x="185195" y="61732"/>
                  </a:cubicBezTo>
                  <a:cubicBezTo>
                    <a:pt x="208344" y="58838"/>
                    <a:pt x="232780" y="101279"/>
                    <a:pt x="256572" y="96456"/>
                  </a:cubicBezTo>
                  <a:cubicBezTo>
                    <a:pt x="280364" y="91633"/>
                    <a:pt x="295797" y="48871"/>
                    <a:pt x="327949" y="32795"/>
                  </a:cubicBezTo>
                  <a:cubicBezTo>
                    <a:pt x="360101" y="16719"/>
                    <a:pt x="404792" y="8359"/>
                    <a:pt x="449484" y="0"/>
                  </a:cubicBezTo>
                </a:path>
              </a:pathLst>
            </a:custGeom>
            <a:ln w="4445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3" name="รูปแบบอิสระ 42"/>
            <p:cNvSpPr/>
            <p:nvPr/>
          </p:nvSpPr>
          <p:spPr>
            <a:xfrm rot="6061359">
              <a:off x="4845929" y="3252475"/>
              <a:ext cx="479056" cy="127582"/>
            </a:xfrm>
            <a:custGeom>
              <a:avLst/>
              <a:gdLst>
                <a:gd name="connsiteX0" fmla="*/ 0 w 449484"/>
                <a:gd name="connsiteY0" fmla="*/ 140826 h 140826"/>
                <a:gd name="connsiteX1" fmla="*/ 38582 w 449484"/>
                <a:gd name="connsiteY1" fmla="*/ 88739 h 140826"/>
                <a:gd name="connsiteX2" fmla="*/ 117676 w 449484"/>
                <a:gd name="connsiteY2" fmla="*/ 113818 h 140826"/>
                <a:gd name="connsiteX3" fmla="*/ 185195 w 449484"/>
                <a:gd name="connsiteY3" fmla="*/ 61732 h 140826"/>
                <a:gd name="connsiteX4" fmla="*/ 256572 w 449484"/>
                <a:gd name="connsiteY4" fmla="*/ 96456 h 140826"/>
                <a:gd name="connsiteX5" fmla="*/ 327949 w 449484"/>
                <a:gd name="connsiteY5" fmla="*/ 32795 h 140826"/>
                <a:gd name="connsiteX6" fmla="*/ 449484 w 449484"/>
                <a:gd name="connsiteY6" fmla="*/ 0 h 140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9484" h="140826">
                  <a:moveTo>
                    <a:pt x="0" y="140826"/>
                  </a:moveTo>
                  <a:cubicBezTo>
                    <a:pt x="9484" y="117033"/>
                    <a:pt x="18969" y="93240"/>
                    <a:pt x="38582" y="88739"/>
                  </a:cubicBezTo>
                  <a:cubicBezTo>
                    <a:pt x="58195" y="84238"/>
                    <a:pt x="93241" y="118319"/>
                    <a:pt x="117676" y="113818"/>
                  </a:cubicBezTo>
                  <a:cubicBezTo>
                    <a:pt x="142111" y="109317"/>
                    <a:pt x="162046" y="64626"/>
                    <a:pt x="185195" y="61732"/>
                  </a:cubicBezTo>
                  <a:cubicBezTo>
                    <a:pt x="208344" y="58838"/>
                    <a:pt x="232780" y="101279"/>
                    <a:pt x="256572" y="96456"/>
                  </a:cubicBezTo>
                  <a:cubicBezTo>
                    <a:pt x="280364" y="91633"/>
                    <a:pt x="295797" y="48871"/>
                    <a:pt x="327949" y="32795"/>
                  </a:cubicBezTo>
                  <a:cubicBezTo>
                    <a:pt x="360101" y="16719"/>
                    <a:pt x="404792" y="8359"/>
                    <a:pt x="449484" y="0"/>
                  </a:cubicBezTo>
                </a:path>
              </a:pathLst>
            </a:custGeom>
            <a:ln w="4445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4" name="รูปแบบอิสระ 43"/>
            <p:cNvSpPr/>
            <p:nvPr/>
          </p:nvSpPr>
          <p:spPr>
            <a:xfrm rot="16787925">
              <a:off x="4886147" y="3972140"/>
              <a:ext cx="479056" cy="127582"/>
            </a:xfrm>
            <a:custGeom>
              <a:avLst/>
              <a:gdLst>
                <a:gd name="connsiteX0" fmla="*/ 0 w 449484"/>
                <a:gd name="connsiteY0" fmla="*/ 140826 h 140826"/>
                <a:gd name="connsiteX1" fmla="*/ 38582 w 449484"/>
                <a:gd name="connsiteY1" fmla="*/ 88739 h 140826"/>
                <a:gd name="connsiteX2" fmla="*/ 117676 w 449484"/>
                <a:gd name="connsiteY2" fmla="*/ 113818 h 140826"/>
                <a:gd name="connsiteX3" fmla="*/ 185195 w 449484"/>
                <a:gd name="connsiteY3" fmla="*/ 61732 h 140826"/>
                <a:gd name="connsiteX4" fmla="*/ 256572 w 449484"/>
                <a:gd name="connsiteY4" fmla="*/ 96456 h 140826"/>
                <a:gd name="connsiteX5" fmla="*/ 327949 w 449484"/>
                <a:gd name="connsiteY5" fmla="*/ 32795 h 140826"/>
                <a:gd name="connsiteX6" fmla="*/ 449484 w 449484"/>
                <a:gd name="connsiteY6" fmla="*/ 0 h 140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9484" h="140826">
                  <a:moveTo>
                    <a:pt x="0" y="140826"/>
                  </a:moveTo>
                  <a:cubicBezTo>
                    <a:pt x="9484" y="117033"/>
                    <a:pt x="18969" y="93240"/>
                    <a:pt x="38582" y="88739"/>
                  </a:cubicBezTo>
                  <a:cubicBezTo>
                    <a:pt x="58195" y="84238"/>
                    <a:pt x="93241" y="118319"/>
                    <a:pt x="117676" y="113818"/>
                  </a:cubicBezTo>
                  <a:cubicBezTo>
                    <a:pt x="142111" y="109317"/>
                    <a:pt x="162046" y="64626"/>
                    <a:pt x="185195" y="61732"/>
                  </a:cubicBezTo>
                  <a:cubicBezTo>
                    <a:pt x="208344" y="58838"/>
                    <a:pt x="232780" y="101279"/>
                    <a:pt x="256572" y="96456"/>
                  </a:cubicBezTo>
                  <a:cubicBezTo>
                    <a:pt x="280364" y="91633"/>
                    <a:pt x="295797" y="48871"/>
                    <a:pt x="327949" y="32795"/>
                  </a:cubicBezTo>
                  <a:cubicBezTo>
                    <a:pt x="360101" y="16719"/>
                    <a:pt x="404792" y="8359"/>
                    <a:pt x="449484" y="0"/>
                  </a:cubicBezTo>
                </a:path>
              </a:pathLst>
            </a:custGeom>
            <a:ln w="4445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รูปแบบอิสระ 1"/>
          <p:cNvSpPr/>
          <p:nvPr/>
        </p:nvSpPr>
        <p:spPr>
          <a:xfrm>
            <a:off x="2456765" y="818710"/>
            <a:ext cx="5925696" cy="5778392"/>
          </a:xfrm>
          <a:custGeom>
            <a:avLst/>
            <a:gdLst>
              <a:gd name="connsiteX0" fmla="*/ 0 w 6844420"/>
              <a:gd name="connsiteY0" fmla="*/ 3847723 h 5024673"/>
              <a:gd name="connsiteX1" fmla="*/ 1339913 w 6844420"/>
              <a:gd name="connsiteY1" fmla="*/ 3349782 h 5024673"/>
              <a:gd name="connsiteX2" fmla="*/ 1421394 w 6844420"/>
              <a:gd name="connsiteY2" fmla="*/ 3331675 h 5024673"/>
              <a:gd name="connsiteX3" fmla="*/ 3023858 w 6844420"/>
              <a:gd name="connsiteY3" fmla="*/ 1846907 h 5024673"/>
              <a:gd name="connsiteX4" fmla="*/ 3349783 w 6844420"/>
              <a:gd name="connsiteY4" fmla="*/ 995881 h 5024673"/>
              <a:gd name="connsiteX5" fmla="*/ 2761307 w 6844420"/>
              <a:gd name="connsiteY5" fmla="*/ 778598 h 5024673"/>
              <a:gd name="connsiteX6" fmla="*/ 5151422 w 6844420"/>
              <a:gd name="connsiteY6" fmla="*/ 0 h 5024673"/>
              <a:gd name="connsiteX7" fmla="*/ 6844420 w 6844420"/>
              <a:gd name="connsiteY7" fmla="*/ 1774479 h 5024673"/>
              <a:gd name="connsiteX8" fmla="*/ 6138250 w 6844420"/>
              <a:gd name="connsiteY8" fmla="*/ 1629624 h 5024673"/>
              <a:gd name="connsiteX9" fmla="*/ 5857592 w 6844420"/>
              <a:gd name="connsiteY9" fmla="*/ 2435382 h 5024673"/>
              <a:gd name="connsiteX10" fmla="*/ 5133315 w 6844420"/>
              <a:gd name="connsiteY10" fmla="*/ 3874883 h 5024673"/>
              <a:gd name="connsiteX11" fmla="*/ 3467478 w 6844420"/>
              <a:gd name="connsiteY11" fmla="*/ 5024673 h 5024673"/>
              <a:gd name="connsiteX12" fmla="*/ 3096286 w 6844420"/>
              <a:gd name="connsiteY12" fmla="*/ 3548958 h 5024673"/>
              <a:gd name="connsiteX13" fmla="*/ 63375 w 6844420"/>
              <a:gd name="connsiteY13" fmla="*/ 3847723 h 5024673"/>
              <a:gd name="connsiteX0" fmla="*/ 0 w 6844420"/>
              <a:gd name="connsiteY0" fmla="*/ 3847723 h 5024673"/>
              <a:gd name="connsiteX1" fmla="*/ 1339913 w 6844420"/>
              <a:gd name="connsiteY1" fmla="*/ 3349782 h 5024673"/>
              <a:gd name="connsiteX2" fmla="*/ 1421394 w 6844420"/>
              <a:gd name="connsiteY2" fmla="*/ 3331675 h 5024673"/>
              <a:gd name="connsiteX3" fmla="*/ 3023858 w 6844420"/>
              <a:gd name="connsiteY3" fmla="*/ 1846907 h 5024673"/>
              <a:gd name="connsiteX4" fmla="*/ 3349783 w 6844420"/>
              <a:gd name="connsiteY4" fmla="*/ 995881 h 5024673"/>
              <a:gd name="connsiteX5" fmla="*/ 2761307 w 6844420"/>
              <a:gd name="connsiteY5" fmla="*/ 778598 h 5024673"/>
              <a:gd name="connsiteX6" fmla="*/ 5151422 w 6844420"/>
              <a:gd name="connsiteY6" fmla="*/ 0 h 5024673"/>
              <a:gd name="connsiteX7" fmla="*/ 6844420 w 6844420"/>
              <a:gd name="connsiteY7" fmla="*/ 1774479 h 5024673"/>
              <a:gd name="connsiteX8" fmla="*/ 6138250 w 6844420"/>
              <a:gd name="connsiteY8" fmla="*/ 1629624 h 5024673"/>
              <a:gd name="connsiteX9" fmla="*/ 5857592 w 6844420"/>
              <a:gd name="connsiteY9" fmla="*/ 2435382 h 5024673"/>
              <a:gd name="connsiteX10" fmla="*/ 4980590 w 6844420"/>
              <a:gd name="connsiteY10" fmla="*/ 3880496 h 5024673"/>
              <a:gd name="connsiteX11" fmla="*/ 3467478 w 6844420"/>
              <a:gd name="connsiteY11" fmla="*/ 5024673 h 5024673"/>
              <a:gd name="connsiteX12" fmla="*/ 3096286 w 6844420"/>
              <a:gd name="connsiteY12" fmla="*/ 3548958 h 5024673"/>
              <a:gd name="connsiteX13" fmla="*/ 63375 w 6844420"/>
              <a:gd name="connsiteY13" fmla="*/ 3847723 h 5024673"/>
              <a:gd name="connsiteX0" fmla="*/ 0 w 6844420"/>
              <a:gd name="connsiteY0" fmla="*/ 3847723 h 5024673"/>
              <a:gd name="connsiteX1" fmla="*/ 1339913 w 6844420"/>
              <a:gd name="connsiteY1" fmla="*/ 3349782 h 5024673"/>
              <a:gd name="connsiteX2" fmla="*/ 1421394 w 6844420"/>
              <a:gd name="connsiteY2" fmla="*/ 3331675 h 5024673"/>
              <a:gd name="connsiteX3" fmla="*/ 3023858 w 6844420"/>
              <a:gd name="connsiteY3" fmla="*/ 1846907 h 5024673"/>
              <a:gd name="connsiteX4" fmla="*/ 3349783 w 6844420"/>
              <a:gd name="connsiteY4" fmla="*/ 995881 h 5024673"/>
              <a:gd name="connsiteX5" fmla="*/ 2761307 w 6844420"/>
              <a:gd name="connsiteY5" fmla="*/ 778598 h 5024673"/>
              <a:gd name="connsiteX6" fmla="*/ 5151422 w 6844420"/>
              <a:gd name="connsiteY6" fmla="*/ 0 h 5024673"/>
              <a:gd name="connsiteX7" fmla="*/ 6844420 w 6844420"/>
              <a:gd name="connsiteY7" fmla="*/ 1774479 h 5024673"/>
              <a:gd name="connsiteX8" fmla="*/ 5565655 w 6844420"/>
              <a:gd name="connsiteY8" fmla="*/ 1450226 h 5024673"/>
              <a:gd name="connsiteX9" fmla="*/ 5857592 w 6844420"/>
              <a:gd name="connsiteY9" fmla="*/ 2435382 h 5024673"/>
              <a:gd name="connsiteX10" fmla="*/ 4980590 w 6844420"/>
              <a:gd name="connsiteY10" fmla="*/ 3880496 h 5024673"/>
              <a:gd name="connsiteX11" fmla="*/ 3467478 w 6844420"/>
              <a:gd name="connsiteY11" fmla="*/ 5024673 h 5024673"/>
              <a:gd name="connsiteX12" fmla="*/ 3096286 w 6844420"/>
              <a:gd name="connsiteY12" fmla="*/ 3548958 h 5024673"/>
              <a:gd name="connsiteX13" fmla="*/ 63375 w 6844420"/>
              <a:gd name="connsiteY13" fmla="*/ 3847723 h 5024673"/>
              <a:gd name="connsiteX0" fmla="*/ 0 w 6844420"/>
              <a:gd name="connsiteY0" fmla="*/ 3847723 h 5024673"/>
              <a:gd name="connsiteX1" fmla="*/ 1339913 w 6844420"/>
              <a:gd name="connsiteY1" fmla="*/ 3349782 h 5024673"/>
              <a:gd name="connsiteX2" fmla="*/ 1421394 w 6844420"/>
              <a:gd name="connsiteY2" fmla="*/ 3331675 h 5024673"/>
              <a:gd name="connsiteX3" fmla="*/ 3023858 w 6844420"/>
              <a:gd name="connsiteY3" fmla="*/ 1846907 h 5024673"/>
              <a:gd name="connsiteX4" fmla="*/ 3349783 w 6844420"/>
              <a:gd name="connsiteY4" fmla="*/ 995881 h 5024673"/>
              <a:gd name="connsiteX5" fmla="*/ 2761307 w 6844420"/>
              <a:gd name="connsiteY5" fmla="*/ 778598 h 5024673"/>
              <a:gd name="connsiteX6" fmla="*/ 5151422 w 6844420"/>
              <a:gd name="connsiteY6" fmla="*/ 0 h 5024673"/>
              <a:gd name="connsiteX7" fmla="*/ 6844420 w 6844420"/>
              <a:gd name="connsiteY7" fmla="*/ 1774479 h 5024673"/>
              <a:gd name="connsiteX8" fmla="*/ 5565655 w 6844420"/>
              <a:gd name="connsiteY8" fmla="*/ 1450226 h 5024673"/>
              <a:gd name="connsiteX9" fmla="*/ 5520650 w 6844420"/>
              <a:gd name="connsiteY9" fmla="*/ 2575351 h 5024673"/>
              <a:gd name="connsiteX10" fmla="*/ 4980590 w 6844420"/>
              <a:gd name="connsiteY10" fmla="*/ 3880496 h 5024673"/>
              <a:gd name="connsiteX11" fmla="*/ 3467478 w 6844420"/>
              <a:gd name="connsiteY11" fmla="*/ 5024673 h 5024673"/>
              <a:gd name="connsiteX12" fmla="*/ 3096286 w 6844420"/>
              <a:gd name="connsiteY12" fmla="*/ 3548958 h 5024673"/>
              <a:gd name="connsiteX13" fmla="*/ 63375 w 6844420"/>
              <a:gd name="connsiteY13" fmla="*/ 3847723 h 5024673"/>
              <a:gd name="connsiteX0" fmla="*/ 0 w 6375745"/>
              <a:gd name="connsiteY0" fmla="*/ 3847723 h 5024673"/>
              <a:gd name="connsiteX1" fmla="*/ 1339913 w 6375745"/>
              <a:gd name="connsiteY1" fmla="*/ 3349782 h 5024673"/>
              <a:gd name="connsiteX2" fmla="*/ 1421394 w 6375745"/>
              <a:gd name="connsiteY2" fmla="*/ 3331675 h 5024673"/>
              <a:gd name="connsiteX3" fmla="*/ 3023858 w 6375745"/>
              <a:gd name="connsiteY3" fmla="*/ 1846907 h 5024673"/>
              <a:gd name="connsiteX4" fmla="*/ 3349783 w 6375745"/>
              <a:gd name="connsiteY4" fmla="*/ 995881 h 5024673"/>
              <a:gd name="connsiteX5" fmla="*/ 2761307 w 6375745"/>
              <a:gd name="connsiteY5" fmla="*/ 778598 h 5024673"/>
              <a:gd name="connsiteX6" fmla="*/ 5151422 w 6375745"/>
              <a:gd name="connsiteY6" fmla="*/ 0 h 5024673"/>
              <a:gd name="connsiteX7" fmla="*/ 6375745 w 6375745"/>
              <a:gd name="connsiteY7" fmla="*/ 1585241 h 5024673"/>
              <a:gd name="connsiteX8" fmla="*/ 5565655 w 6375745"/>
              <a:gd name="connsiteY8" fmla="*/ 1450226 h 5024673"/>
              <a:gd name="connsiteX9" fmla="*/ 5520650 w 6375745"/>
              <a:gd name="connsiteY9" fmla="*/ 2575351 h 5024673"/>
              <a:gd name="connsiteX10" fmla="*/ 4980590 w 6375745"/>
              <a:gd name="connsiteY10" fmla="*/ 3880496 h 5024673"/>
              <a:gd name="connsiteX11" fmla="*/ 3467478 w 6375745"/>
              <a:gd name="connsiteY11" fmla="*/ 5024673 h 5024673"/>
              <a:gd name="connsiteX12" fmla="*/ 3096286 w 6375745"/>
              <a:gd name="connsiteY12" fmla="*/ 3548958 h 5024673"/>
              <a:gd name="connsiteX13" fmla="*/ 63375 w 6375745"/>
              <a:gd name="connsiteY13" fmla="*/ 3847723 h 5024673"/>
              <a:gd name="connsiteX0" fmla="*/ 0 w 6375745"/>
              <a:gd name="connsiteY0" fmla="*/ 3847723 h 5024673"/>
              <a:gd name="connsiteX1" fmla="*/ 1339913 w 6375745"/>
              <a:gd name="connsiteY1" fmla="*/ 3349782 h 5024673"/>
              <a:gd name="connsiteX2" fmla="*/ 1421394 w 6375745"/>
              <a:gd name="connsiteY2" fmla="*/ 3331675 h 5024673"/>
              <a:gd name="connsiteX3" fmla="*/ 3023858 w 6375745"/>
              <a:gd name="connsiteY3" fmla="*/ 1846907 h 5024673"/>
              <a:gd name="connsiteX4" fmla="*/ 3349783 w 6375745"/>
              <a:gd name="connsiteY4" fmla="*/ 995881 h 5024673"/>
              <a:gd name="connsiteX5" fmla="*/ 2761307 w 6375745"/>
              <a:gd name="connsiteY5" fmla="*/ 778598 h 5024673"/>
              <a:gd name="connsiteX6" fmla="*/ 5151422 w 6375745"/>
              <a:gd name="connsiteY6" fmla="*/ 0 h 5024673"/>
              <a:gd name="connsiteX7" fmla="*/ 6375745 w 6375745"/>
              <a:gd name="connsiteY7" fmla="*/ 1585241 h 5024673"/>
              <a:gd name="connsiteX8" fmla="*/ 5565655 w 6375745"/>
              <a:gd name="connsiteY8" fmla="*/ 1450226 h 5024673"/>
              <a:gd name="connsiteX9" fmla="*/ 5520650 w 6375745"/>
              <a:gd name="connsiteY9" fmla="*/ 2575351 h 5024673"/>
              <a:gd name="connsiteX10" fmla="*/ 4890581 w 6375745"/>
              <a:gd name="connsiteY10" fmla="*/ 3925501 h 5024673"/>
              <a:gd name="connsiteX11" fmla="*/ 3467478 w 6375745"/>
              <a:gd name="connsiteY11" fmla="*/ 5024673 h 5024673"/>
              <a:gd name="connsiteX12" fmla="*/ 3096286 w 6375745"/>
              <a:gd name="connsiteY12" fmla="*/ 3548958 h 5024673"/>
              <a:gd name="connsiteX13" fmla="*/ 63375 w 6375745"/>
              <a:gd name="connsiteY13" fmla="*/ 3847723 h 5024673"/>
              <a:gd name="connsiteX0" fmla="*/ 0 w 6375745"/>
              <a:gd name="connsiteY0" fmla="*/ 3847723 h 5024673"/>
              <a:gd name="connsiteX1" fmla="*/ 1339913 w 6375745"/>
              <a:gd name="connsiteY1" fmla="*/ 3349782 h 5024673"/>
              <a:gd name="connsiteX2" fmla="*/ 3023858 w 6375745"/>
              <a:gd name="connsiteY2" fmla="*/ 1846907 h 5024673"/>
              <a:gd name="connsiteX3" fmla="*/ 3349783 w 6375745"/>
              <a:gd name="connsiteY3" fmla="*/ 995881 h 5024673"/>
              <a:gd name="connsiteX4" fmla="*/ 2761307 w 6375745"/>
              <a:gd name="connsiteY4" fmla="*/ 778598 h 5024673"/>
              <a:gd name="connsiteX5" fmla="*/ 5151422 w 6375745"/>
              <a:gd name="connsiteY5" fmla="*/ 0 h 5024673"/>
              <a:gd name="connsiteX6" fmla="*/ 6375745 w 6375745"/>
              <a:gd name="connsiteY6" fmla="*/ 1585241 h 5024673"/>
              <a:gd name="connsiteX7" fmla="*/ 5565655 w 6375745"/>
              <a:gd name="connsiteY7" fmla="*/ 1450226 h 5024673"/>
              <a:gd name="connsiteX8" fmla="*/ 5520650 w 6375745"/>
              <a:gd name="connsiteY8" fmla="*/ 2575351 h 5024673"/>
              <a:gd name="connsiteX9" fmla="*/ 4890581 w 6375745"/>
              <a:gd name="connsiteY9" fmla="*/ 3925501 h 5024673"/>
              <a:gd name="connsiteX10" fmla="*/ 3467478 w 6375745"/>
              <a:gd name="connsiteY10" fmla="*/ 5024673 h 5024673"/>
              <a:gd name="connsiteX11" fmla="*/ 3096286 w 6375745"/>
              <a:gd name="connsiteY11" fmla="*/ 3548958 h 5024673"/>
              <a:gd name="connsiteX12" fmla="*/ 63375 w 6375745"/>
              <a:gd name="connsiteY12" fmla="*/ 3847723 h 5024673"/>
              <a:gd name="connsiteX0" fmla="*/ 0 w 6375745"/>
              <a:gd name="connsiteY0" fmla="*/ 3847723 h 5024673"/>
              <a:gd name="connsiteX1" fmla="*/ 1830241 w 6375745"/>
              <a:gd name="connsiteY1" fmla="*/ 2980396 h 5024673"/>
              <a:gd name="connsiteX2" fmla="*/ 3023858 w 6375745"/>
              <a:gd name="connsiteY2" fmla="*/ 1846907 h 5024673"/>
              <a:gd name="connsiteX3" fmla="*/ 3349783 w 6375745"/>
              <a:gd name="connsiteY3" fmla="*/ 995881 h 5024673"/>
              <a:gd name="connsiteX4" fmla="*/ 2761307 w 6375745"/>
              <a:gd name="connsiteY4" fmla="*/ 778598 h 5024673"/>
              <a:gd name="connsiteX5" fmla="*/ 5151422 w 6375745"/>
              <a:gd name="connsiteY5" fmla="*/ 0 h 5024673"/>
              <a:gd name="connsiteX6" fmla="*/ 6375745 w 6375745"/>
              <a:gd name="connsiteY6" fmla="*/ 1585241 h 5024673"/>
              <a:gd name="connsiteX7" fmla="*/ 5565655 w 6375745"/>
              <a:gd name="connsiteY7" fmla="*/ 1450226 h 5024673"/>
              <a:gd name="connsiteX8" fmla="*/ 5520650 w 6375745"/>
              <a:gd name="connsiteY8" fmla="*/ 2575351 h 5024673"/>
              <a:gd name="connsiteX9" fmla="*/ 4890581 w 6375745"/>
              <a:gd name="connsiteY9" fmla="*/ 3925501 h 5024673"/>
              <a:gd name="connsiteX10" fmla="*/ 3467478 w 6375745"/>
              <a:gd name="connsiteY10" fmla="*/ 5024673 h 5024673"/>
              <a:gd name="connsiteX11" fmla="*/ 3096286 w 6375745"/>
              <a:gd name="connsiteY11" fmla="*/ 3548958 h 5024673"/>
              <a:gd name="connsiteX12" fmla="*/ 63375 w 6375745"/>
              <a:gd name="connsiteY12" fmla="*/ 3847723 h 5024673"/>
              <a:gd name="connsiteX0" fmla="*/ 0 w 6375745"/>
              <a:gd name="connsiteY0" fmla="*/ 3847723 h 5024673"/>
              <a:gd name="connsiteX1" fmla="*/ 1830241 w 6375745"/>
              <a:gd name="connsiteY1" fmla="*/ 2980396 h 5024673"/>
              <a:gd name="connsiteX2" fmla="*/ 3023858 w 6375745"/>
              <a:gd name="connsiteY2" fmla="*/ 1846907 h 5024673"/>
              <a:gd name="connsiteX3" fmla="*/ 3349783 w 6375745"/>
              <a:gd name="connsiteY3" fmla="*/ 995881 h 5024673"/>
              <a:gd name="connsiteX4" fmla="*/ 2761307 w 6375745"/>
              <a:gd name="connsiteY4" fmla="*/ 778598 h 5024673"/>
              <a:gd name="connsiteX5" fmla="*/ 5151422 w 6375745"/>
              <a:gd name="connsiteY5" fmla="*/ 0 h 5024673"/>
              <a:gd name="connsiteX6" fmla="*/ 6375745 w 6375745"/>
              <a:gd name="connsiteY6" fmla="*/ 1585241 h 5024673"/>
              <a:gd name="connsiteX7" fmla="*/ 5565655 w 6375745"/>
              <a:gd name="connsiteY7" fmla="*/ 1450226 h 5024673"/>
              <a:gd name="connsiteX8" fmla="*/ 5520650 w 6375745"/>
              <a:gd name="connsiteY8" fmla="*/ 2575351 h 5024673"/>
              <a:gd name="connsiteX9" fmla="*/ 4890581 w 6375745"/>
              <a:gd name="connsiteY9" fmla="*/ 3925501 h 5024673"/>
              <a:gd name="connsiteX10" fmla="*/ 3467478 w 6375745"/>
              <a:gd name="connsiteY10" fmla="*/ 5024673 h 5024673"/>
              <a:gd name="connsiteX11" fmla="*/ 3096286 w 6375745"/>
              <a:gd name="connsiteY11" fmla="*/ 3548958 h 5024673"/>
              <a:gd name="connsiteX12" fmla="*/ 63375 w 6375745"/>
              <a:gd name="connsiteY12" fmla="*/ 3847723 h 5024673"/>
              <a:gd name="connsiteX0" fmla="*/ 0 w 6375745"/>
              <a:gd name="connsiteY0" fmla="*/ 3847723 h 5024673"/>
              <a:gd name="connsiteX1" fmla="*/ 1830241 w 6375745"/>
              <a:gd name="connsiteY1" fmla="*/ 2980396 h 5024673"/>
              <a:gd name="connsiteX2" fmla="*/ 3023858 w 6375745"/>
              <a:gd name="connsiteY2" fmla="*/ 1846907 h 5024673"/>
              <a:gd name="connsiteX3" fmla="*/ 3349783 w 6375745"/>
              <a:gd name="connsiteY3" fmla="*/ 995881 h 5024673"/>
              <a:gd name="connsiteX4" fmla="*/ 2761307 w 6375745"/>
              <a:gd name="connsiteY4" fmla="*/ 778598 h 5024673"/>
              <a:gd name="connsiteX5" fmla="*/ 5151422 w 6375745"/>
              <a:gd name="connsiteY5" fmla="*/ 0 h 5024673"/>
              <a:gd name="connsiteX6" fmla="*/ 6375745 w 6375745"/>
              <a:gd name="connsiteY6" fmla="*/ 1585241 h 5024673"/>
              <a:gd name="connsiteX7" fmla="*/ 5565655 w 6375745"/>
              <a:gd name="connsiteY7" fmla="*/ 1450226 h 5024673"/>
              <a:gd name="connsiteX8" fmla="*/ 5520650 w 6375745"/>
              <a:gd name="connsiteY8" fmla="*/ 2575351 h 5024673"/>
              <a:gd name="connsiteX9" fmla="*/ 4890581 w 6375745"/>
              <a:gd name="connsiteY9" fmla="*/ 3925501 h 5024673"/>
              <a:gd name="connsiteX10" fmla="*/ 3467478 w 6375745"/>
              <a:gd name="connsiteY10" fmla="*/ 5024673 h 5024673"/>
              <a:gd name="connsiteX11" fmla="*/ 3096286 w 6375745"/>
              <a:gd name="connsiteY11" fmla="*/ 3548958 h 5024673"/>
              <a:gd name="connsiteX12" fmla="*/ 63375 w 6375745"/>
              <a:gd name="connsiteY12" fmla="*/ 3847723 h 5024673"/>
              <a:gd name="connsiteX0" fmla="*/ 0 w 6375745"/>
              <a:gd name="connsiteY0" fmla="*/ 3847723 h 5087430"/>
              <a:gd name="connsiteX1" fmla="*/ 1830241 w 6375745"/>
              <a:gd name="connsiteY1" fmla="*/ 2980396 h 5087430"/>
              <a:gd name="connsiteX2" fmla="*/ 3023858 w 6375745"/>
              <a:gd name="connsiteY2" fmla="*/ 1846907 h 5087430"/>
              <a:gd name="connsiteX3" fmla="*/ 3349783 w 6375745"/>
              <a:gd name="connsiteY3" fmla="*/ 995881 h 5087430"/>
              <a:gd name="connsiteX4" fmla="*/ 2761307 w 6375745"/>
              <a:gd name="connsiteY4" fmla="*/ 778598 h 5087430"/>
              <a:gd name="connsiteX5" fmla="*/ 5151422 w 6375745"/>
              <a:gd name="connsiteY5" fmla="*/ 0 h 5087430"/>
              <a:gd name="connsiteX6" fmla="*/ 6375745 w 6375745"/>
              <a:gd name="connsiteY6" fmla="*/ 1585241 h 5087430"/>
              <a:gd name="connsiteX7" fmla="*/ 5565655 w 6375745"/>
              <a:gd name="connsiteY7" fmla="*/ 1450226 h 5087430"/>
              <a:gd name="connsiteX8" fmla="*/ 5520650 w 6375745"/>
              <a:gd name="connsiteY8" fmla="*/ 2575351 h 5087430"/>
              <a:gd name="connsiteX9" fmla="*/ 4890581 w 6375745"/>
              <a:gd name="connsiteY9" fmla="*/ 3925501 h 5087430"/>
              <a:gd name="connsiteX10" fmla="*/ 3467478 w 6375745"/>
              <a:gd name="connsiteY10" fmla="*/ 5024673 h 5087430"/>
              <a:gd name="connsiteX11" fmla="*/ 3096286 w 6375745"/>
              <a:gd name="connsiteY11" fmla="*/ 3548958 h 5087430"/>
              <a:gd name="connsiteX12" fmla="*/ 63375 w 6375745"/>
              <a:gd name="connsiteY12" fmla="*/ 3847723 h 5087430"/>
              <a:gd name="connsiteX0" fmla="*/ 0 w 6375745"/>
              <a:gd name="connsiteY0" fmla="*/ 3847723 h 5087430"/>
              <a:gd name="connsiteX1" fmla="*/ 1830241 w 6375745"/>
              <a:gd name="connsiteY1" fmla="*/ 2980396 h 5087430"/>
              <a:gd name="connsiteX2" fmla="*/ 3023858 w 6375745"/>
              <a:gd name="connsiteY2" fmla="*/ 1846907 h 5087430"/>
              <a:gd name="connsiteX3" fmla="*/ 3349783 w 6375745"/>
              <a:gd name="connsiteY3" fmla="*/ 995881 h 5087430"/>
              <a:gd name="connsiteX4" fmla="*/ 2761307 w 6375745"/>
              <a:gd name="connsiteY4" fmla="*/ 778598 h 5087430"/>
              <a:gd name="connsiteX5" fmla="*/ 5151422 w 6375745"/>
              <a:gd name="connsiteY5" fmla="*/ 0 h 5087430"/>
              <a:gd name="connsiteX6" fmla="*/ 6375745 w 6375745"/>
              <a:gd name="connsiteY6" fmla="*/ 1585241 h 5087430"/>
              <a:gd name="connsiteX7" fmla="*/ 5565655 w 6375745"/>
              <a:gd name="connsiteY7" fmla="*/ 1450226 h 5087430"/>
              <a:gd name="connsiteX8" fmla="*/ 5520650 w 6375745"/>
              <a:gd name="connsiteY8" fmla="*/ 2575351 h 5087430"/>
              <a:gd name="connsiteX9" fmla="*/ 4890581 w 6375745"/>
              <a:gd name="connsiteY9" fmla="*/ 3925501 h 5087430"/>
              <a:gd name="connsiteX10" fmla="*/ 3467478 w 6375745"/>
              <a:gd name="connsiteY10" fmla="*/ 5024673 h 5087430"/>
              <a:gd name="connsiteX11" fmla="*/ 3096286 w 6375745"/>
              <a:gd name="connsiteY11" fmla="*/ 3548958 h 5087430"/>
              <a:gd name="connsiteX12" fmla="*/ 63375 w 6375745"/>
              <a:gd name="connsiteY12" fmla="*/ 3847723 h 5087430"/>
              <a:gd name="connsiteX0" fmla="*/ 0 w 6375745"/>
              <a:gd name="connsiteY0" fmla="*/ 3847723 h 5087430"/>
              <a:gd name="connsiteX1" fmla="*/ 1830241 w 6375745"/>
              <a:gd name="connsiteY1" fmla="*/ 2980396 h 5087430"/>
              <a:gd name="connsiteX2" fmla="*/ 3023858 w 6375745"/>
              <a:gd name="connsiteY2" fmla="*/ 1846907 h 5087430"/>
              <a:gd name="connsiteX3" fmla="*/ 3349783 w 6375745"/>
              <a:gd name="connsiteY3" fmla="*/ 995881 h 5087430"/>
              <a:gd name="connsiteX4" fmla="*/ 2761307 w 6375745"/>
              <a:gd name="connsiteY4" fmla="*/ 778598 h 5087430"/>
              <a:gd name="connsiteX5" fmla="*/ 5151422 w 6375745"/>
              <a:gd name="connsiteY5" fmla="*/ 0 h 5087430"/>
              <a:gd name="connsiteX6" fmla="*/ 6375745 w 6375745"/>
              <a:gd name="connsiteY6" fmla="*/ 1585241 h 5087430"/>
              <a:gd name="connsiteX7" fmla="*/ 5565655 w 6375745"/>
              <a:gd name="connsiteY7" fmla="*/ 1450226 h 5087430"/>
              <a:gd name="connsiteX8" fmla="*/ 5520650 w 6375745"/>
              <a:gd name="connsiteY8" fmla="*/ 2575351 h 5087430"/>
              <a:gd name="connsiteX9" fmla="*/ 4890581 w 6375745"/>
              <a:gd name="connsiteY9" fmla="*/ 3925501 h 5087430"/>
              <a:gd name="connsiteX10" fmla="*/ 3467478 w 6375745"/>
              <a:gd name="connsiteY10" fmla="*/ 5024673 h 5087430"/>
              <a:gd name="connsiteX11" fmla="*/ 3096286 w 6375745"/>
              <a:gd name="connsiteY11" fmla="*/ 3548958 h 5087430"/>
              <a:gd name="connsiteX12" fmla="*/ 63375 w 6375745"/>
              <a:gd name="connsiteY12" fmla="*/ 3847723 h 5087430"/>
              <a:gd name="connsiteX0" fmla="*/ 0 w 6375745"/>
              <a:gd name="connsiteY0" fmla="*/ 3847723 h 5087430"/>
              <a:gd name="connsiteX1" fmla="*/ 1830241 w 6375745"/>
              <a:gd name="connsiteY1" fmla="*/ 2980396 h 5087430"/>
              <a:gd name="connsiteX2" fmla="*/ 3023858 w 6375745"/>
              <a:gd name="connsiteY2" fmla="*/ 1846907 h 5087430"/>
              <a:gd name="connsiteX3" fmla="*/ 3349783 w 6375745"/>
              <a:gd name="connsiteY3" fmla="*/ 995881 h 5087430"/>
              <a:gd name="connsiteX4" fmla="*/ 2761307 w 6375745"/>
              <a:gd name="connsiteY4" fmla="*/ 778598 h 5087430"/>
              <a:gd name="connsiteX5" fmla="*/ 5151422 w 6375745"/>
              <a:gd name="connsiteY5" fmla="*/ 0 h 5087430"/>
              <a:gd name="connsiteX6" fmla="*/ 6375745 w 6375745"/>
              <a:gd name="connsiteY6" fmla="*/ 1585241 h 5087430"/>
              <a:gd name="connsiteX7" fmla="*/ 5340631 w 6375745"/>
              <a:gd name="connsiteY7" fmla="*/ 1315210 h 5087430"/>
              <a:gd name="connsiteX8" fmla="*/ 5520650 w 6375745"/>
              <a:gd name="connsiteY8" fmla="*/ 2575351 h 5087430"/>
              <a:gd name="connsiteX9" fmla="*/ 4890581 w 6375745"/>
              <a:gd name="connsiteY9" fmla="*/ 3925501 h 5087430"/>
              <a:gd name="connsiteX10" fmla="*/ 3467478 w 6375745"/>
              <a:gd name="connsiteY10" fmla="*/ 5024673 h 5087430"/>
              <a:gd name="connsiteX11" fmla="*/ 3096286 w 6375745"/>
              <a:gd name="connsiteY11" fmla="*/ 3548958 h 5087430"/>
              <a:gd name="connsiteX12" fmla="*/ 63375 w 6375745"/>
              <a:gd name="connsiteY12" fmla="*/ 3847723 h 5087430"/>
              <a:gd name="connsiteX0" fmla="*/ 0 w 6375745"/>
              <a:gd name="connsiteY0" fmla="*/ 3847723 h 5087430"/>
              <a:gd name="connsiteX1" fmla="*/ 1830241 w 6375745"/>
              <a:gd name="connsiteY1" fmla="*/ 2980396 h 5087430"/>
              <a:gd name="connsiteX2" fmla="*/ 3023858 w 6375745"/>
              <a:gd name="connsiteY2" fmla="*/ 1846907 h 5087430"/>
              <a:gd name="connsiteX3" fmla="*/ 3349783 w 6375745"/>
              <a:gd name="connsiteY3" fmla="*/ 995881 h 5087430"/>
              <a:gd name="connsiteX4" fmla="*/ 2761307 w 6375745"/>
              <a:gd name="connsiteY4" fmla="*/ 778598 h 5087430"/>
              <a:gd name="connsiteX5" fmla="*/ 5151422 w 6375745"/>
              <a:gd name="connsiteY5" fmla="*/ 0 h 5087430"/>
              <a:gd name="connsiteX6" fmla="*/ 6375745 w 6375745"/>
              <a:gd name="connsiteY6" fmla="*/ 1585241 h 5087430"/>
              <a:gd name="connsiteX7" fmla="*/ 5565656 w 6375745"/>
              <a:gd name="connsiteY7" fmla="*/ 1450225 h 5087430"/>
              <a:gd name="connsiteX8" fmla="*/ 5520650 w 6375745"/>
              <a:gd name="connsiteY8" fmla="*/ 2575351 h 5087430"/>
              <a:gd name="connsiteX9" fmla="*/ 4890581 w 6375745"/>
              <a:gd name="connsiteY9" fmla="*/ 3925501 h 5087430"/>
              <a:gd name="connsiteX10" fmla="*/ 3467478 w 6375745"/>
              <a:gd name="connsiteY10" fmla="*/ 5024673 h 5087430"/>
              <a:gd name="connsiteX11" fmla="*/ 3096286 w 6375745"/>
              <a:gd name="connsiteY11" fmla="*/ 3548958 h 5087430"/>
              <a:gd name="connsiteX12" fmla="*/ 63375 w 6375745"/>
              <a:gd name="connsiteY12" fmla="*/ 3847723 h 5087430"/>
              <a:gd name="connsiteX0" fmla="*/ 0 w 6375745"/>
              <a:gd name="connsiteY0" fmla="*/ 3847723 h 5293402"/>
              <a:gd name="connsiteX1" fmla="*/ 1830241 w 6375745"/>
              <a:gd name="connsiteY1" fmla="*/ 2980396 h 5293402"/>
              <a:gd name="connsiteX2" fmla="*/ 3023858 w 6375745"/>
              <a:gd name="connsiteY2" fmla="*/ 1846907 h 5293402"/>
              <a:gd name="connsiteX3" fmla="*/ 3349783 w 6375745"/>
              <a:gd name="connsiteY3" fmla="*/ 995881 h 5293402"/>
              <a:gd name="connsiteX4" fmla="*/ 2761307 w 6375745"/>
              <a:gd name="connsiteY4" fmla="*/ 778598 h 5293402"/>
              <a:gd name="connsiteX5" fmla="*/ 5151422 w 6375745"/>
              <a:gd name="connsiteY5" fmla="*/ 0 h 5293402"/>
              <a:gd name="connsiteX6" fmla="*/ 6375745 w 6375745"/>
              <a:gd name="connsiteY6" fmla="*/ 1585241 h 5293402"/>
              <a:gd name="connsiteX7" fmla="*/ 5565656 w 6375745"/>
              <a:gd name="connsiteY7" fmla="*/ 1450225 h 5293402"/>
              <a:gd name="connsiteX8" fmla="*/ 5520650 w 6375745"/>
              <a:gd name="connsiteY8" fmla="*/ 2575351 h 5293402"/>
              <a:gd name="connsiteX9" fmla="*/ 4890581 w 6375745"/>
              <a:gd name="connsiteY9" fmla="*/ 3925501 h 5293402"/>
              <a:gd name="connsiteX10" fmla="*/ 3495426 w 6375745"/>
              <a:gd name="connsiteY10" fmla="*/ 5230645 h 5293402"/>
              <a:gd name="connsiteX11" fmla="*/ 3096286 w 6375745"/>
              <a:gd name="connsiteY11" fmla="*/ 3548958 h 5293402"/>
              <a:gd name="connsiteX12" fmla="*/ 63375 w 6375745"/>
              <a:gd name="connsiteY12" fmla="*/ 3847723 h 5293402"/>
              <a:gd name="connsiteX0" fmla="*/ 0 w 6375745"/>
              <a:gd name="connsiteY0" fmla="*/ 3847723 h 5293402"/>
              <a:gd name="connsiteX1" fmla="*/ 1830241 w 6375745"/>
              <a:gd name="connsiteY1" fmla="*/ 2980396 h 5293402"/>
              <a:gd name="connsiteX2" fmla="*/ 3023858 w 6375745"/>
              <a:gd name="connsiteY2" fmla="*/ 1846907 h 5293402"/>
              <a:gd name="connsiteX3" fmla="*/ 3349783 w 6375745"/>
              <a:gd name="connsiteY3" fmla="*/ 995881 h 5293402"/>
              <a:gd name="connsiteX4" fmla="*/ 2761307 w 6375745"/>
              <a:gd name="connsiteY4" fmla="*/ 778598 h 5293402"/>
              <a:gd name="connsiteX5" fmla="*/ 5151422 w 6375745"/>
              <a:gd name="connsiteY5" fmla="*/ 0 h 5293402"/>
              <a:gd name="connsiteX6" fmla="*/ 6375745 w 6375745"/>
              <a:gd name="connsiteY6" fmla="*/ 1585241 h 5293402"/>
              <a:gd name="connsiteX7" fmla="*/ 5565656 w 6375745"/>
              <a:gd name="connsiteY7" fmla="*/ 1450225 h 5293402"/>
              <a:gd name="connsiteX8" fmla="*/ 5520650 w 6375745"/>
              <a:gd name="connsiteY8" fmla="*/ 2575351 h 5293402"/>
              <a:gd name="connsiteX9" fmla="*/ 4890581 w 6375745"/>
              <a:gd name="connsiteY9" fmla="*/ 3925501 h 5293402"/>
              <a:gd name="connsiteX10" fmla="*/ 3495426 w 6375745"/>
              <a:gd name="connsiteY10" fmla="*/ 5230645 h 5293402"/>
              <a:gd name="connsiteX11" fmla="*/ 3096286 w 6375745"/>
              <a:gd name="connsiteY11" fmla="*/ 3548958 h 5293402"/>
              <a:gd name="connsiteX12" fmla="*/ 1785236 w 6375745"/>
              <a:gd name="connsiteY12" fmla="*/ 3790485 h 5293402"/>
              <a:gd name="connsiteX0" fmla="*/ 0 w 6375745"/>
              <a:gd name="connsiteY0" fmla="*/ 3847723 h 5293402"/>
              <a:gd name="connsiteX1" fmla="*/ 1830241 w 6375745"/>
              <a:gd name="connsiteY1" fmla="*/ 2980396 h 5293402"/>
              <a:gd name="connsiteX2" fmla="*/ 3023858 w 6375745"/>
              <a:gd name="connsiteY2" fmla="*/ 1846907 h 5293402"/>
              <a:gd name="connsiteX3" fmla="*/ 3349783 w 6375745"/>
              <a:gd name="connsiteY3" fmla="*/ 995881 h 5293402"/>
              <a:gd name="connsiteX4" fmla="*/ 2761307 w 6375745"/>
              <a:gd name="connsiteY4" fmla="*/ 778598 h 5293402"/>
              <a:gd name="connsiteX5" fmla="*/ 5151422 w 6375745"/>
              <a:gd name="connsiteY5" fmla="*/ 0 h 5293402"/>
              <a:gd name="connsiteX6" fmla="*/ 6375745 w 6375745"/>
              <a:gd name="connsiteY6" fmla="*/ 1585241 h 5293402"/>
              <a:gd name="connsiteX7" fmla="*/ 5565656 w 6375745"/>
              <a:gd name="connsiteY7" fmla="*/ 1450225 h 5293402"/>
              <a:gd name="connsiteX8" fmla="*/ 5520650 w 6375745"/>
              <a:gd name="connsiteY8" fmla="*/ 2575351 h 5293402"/>
              <a:gd name="connsiteX9" fmla="*/ 4890581 w 6375745"/>
              <a:gd name="connsiteY9" fmla="*/ 3925501 h 5293402"/>
              <a:gd name="connsiteX10" fmla="*/ 3495426 w 6375745"/>
              <a:gd name="connsiteY10" fmla="*/ 5230645 h 5293402"/>
              <a:gd name="connsiteX11" fmla="*/ 3135386 w 6375745"/>
              <a:gd name="connsiteY11" fmla="*/ 4015510 h 5293402"/>
              <a:gd name="connsiteX12" fmla="*/ 1785236 w 6375745"/>
              <a:gd name="connsiteY12" fmla="*/ 3790485 h 5293402"/>
              <a:gd name="connsiteX0" fmla="*/ 0 w 6375745"/>
              <a:gd name="connsiteY0" fmla="*/ 3847723 h 5293402"/>
              <a:gd name="connsiteX1" fmla="*/ 1830241 w 6375745"/>
              <a:gd name="connsiteY1" fmla="*/ 2980396 h 5293402"/>
              <a:gd name="connsiteX2" fmla="*/ 3023858 w 6375745"/>
              <a:gd name="connsiteY2" fmla="*/ 1846907 h 5293402"/>
              <a:gd name="connsiteX3" fmla="*/ 3349783 w 6375745"/>
              <a:gd name="connsiteY3" fmla="*/ 995881 h 5293402"/>
              <a:gd name="connsiteX4" fmla="*/ 2761307 w 6375745"/>
              <a:gd name="connsiteY4" fmla="*/ 778598 h 5293402"/>
              <a:gd name="connsiteX5" fmla="*/ 5151422 w 6375745"/>
              <a:gd name="connsiteY5" fmla="*/ 0 h 5293402"/>
              <a:gd name="connsiteX6" fmla="*/ 6375745 w 6375745"/>
              <a:gd name="connsiteY6" fmla="*/ 1585241 h 5293402"/>
              <a:gd name="connsiteX7" fmla="*/ 5565656 w 6375745"/>
              <a:gd name="connsiteY7" fmla="*/ 1450225 h 5293402"/>
              <a:gd name="connsiteX8" fmla="*/ 5520650 w 6375745"/>
              <a:gd name="connsiteY8" fmla="*/ 2575351 h 5293402"/>
              <a:gd name="connsiteX9" fmla="*/ 4890581 w 6375745"/>
              <a:gd name="connsiteY9" fmla="*/ 3925501 h 5293402"/>
              <a:gd name="connsiteX10" fmla="*/ 3495426 w 6375745"/>
              <a:gd name="connsiteY10" fmla="*/ 5230645 h 5293402"/>
              <a:gd name="connsiteX11" fmla="*/ 3135386 w 6375745"/>
              <a:gd name="connsiteY11" fmla="*/ 4015510 h 5293402"/>
              <a:gd name="connsiteX12" fmla="*/ 1785236 w 6375745"/>
              <a:gd name="connsiteY12" fmla="*/ 3790485 h 5293402"/>
              <a:gd name="connsiteX0" fmla="*/ 0 w 6375745"/>
              <a:gd name="connsiteY0" fmla="*/ 3847723 h 5293402"/>
              <a:gd name="connsiteX1" fmla="*/ 1830241 w 6375745"/>
              <a:gd name="connsiteY1" fmla="*/ 2980396 h 5293402"/>
              <a:gd name="connsiteX2" fmla="*/ 3023858 w 6375745"/>
              <a:gd name="connsiteY2" fmla="*/ 1846907 h 5293402"/>
              <a:gd name="connsiteX3" fmla="*/ 3349783 w 6375745"/>
              <a:gd name="connsiteY3" fmla="*/ 995881 h 5293402"/>
              <a:gd name="connsiteX4" fmla="*/ 2761307 w 6375745"/>
              <a:gd name="connsiteY4" fmla="*/ 778598 h 5293402"/>
              <a:gd name="connsiteX5" fmla="*/ 5151422 w 6375745"/>
              <a:gd name="connsiteY5" fmla="*/ 0 h 5293402"/>
              <a:gd name="connsiteX6" fmla="*/ 6375745 w 6375745"/>
              <a:gd name="connsiteY6" fmla="*/ 1585241 h 5293402"/>
              <a:gd name="connsiteX7" fmla="*/ 5565656 w 6375745"/>
              <a:gd name="connsiteY7" fmla="*/ 1450225 h 5293402"/>
              <a:gd name="connsiteX8" fmla="*/ 5520650 w 6375745"/>
              <a:gd name="connsiteY8" fmla="*/ 2575351 h 5293402"/>
              <a:gd name="connsiteX9" fmla="*/ 4890581 w 6375745"/>
              <a:gd name="connsiteY9" fmla="*/ 3925501 h 5293402"/>
              <a:gd name="connsiteX10" fmla="*/ 3495426 w 6375745"/>
              <a:gd name="connsiteY10" fmla="*/ 5230645 h 5293402"/>
              <a:gd name="connsiteX11" fmla="*/ 3135386 w 6375745"/>
              <a:gd name="connsiteY11" fmla="*/ 4015510 h 5293402"/>
              <a:gd name="connsiteX12" fmla="*/ 570101 w 6375745"/>
              <a:gd name="connsiteY12" fmla="*/ 3835490 h 5293402"/>
              <a:gd name="connsiteX0" fmla="*/ 0 w 6375745"/>
              <a:gd name="connsiteY0" fmla="*/ 3847723 h 5293402"/>
              <a:gd name="connsiteX1" fmla="*/ 1830241 w 6375745"/>
              <a:gd name="connsiteY1" fmla="*/ 2980396 h 5293402"/>
              <a:gd name="connsiteX2" fmla="*/ 3023858 w 6375745"/>
              <a:gd name="connsiteY2" fmla="*/ 1846907 h 5293402"/>
              <a:gd name="connsiteX3" fmla="*/ 3349783 w 6375745"/>
              <a:gd name="connsiteY3" fmla="*/ 995881 h 5293402"/>
              <a:gd name="connsiteX4" fmla="*/ 2761307 w 6375745"/>
              <a:gd name="connsiteY4" fmla="*/ 778598 h 5293402"/>
              <a:gd name="connsiteX5" fmla="*/ 5151422 w 6375745"/>
              <a:gd name="connsiteY5" fmla="*/ 0 h 5293402"/>
              <a:gd name="connsiteX6" fmla="*/ 6375745 w 6375745"/>
              <a:gd name="connsiteY6" fmla="*/ 1585241 h 5293402"/>
              <a:gd name="connsiteX7" fmla="*/ 5565656 w 6375745"/>
              <a:gd name="connsiteY7" fmla="*/ 1450225 h 5293402"/>
              <a:gd name="connsiteX8" fmla="*/ 5520650 w 6375745"/>
              <a:gd name="connsiteY8" fmla="*/ 2575351 h 5293402"/>
              <a:gd name="connsiteX9" fmla="*/ 4890581 w 6375745"/>
              <a:gd name="connsiteY9" fmla="*/ 3925501 h 5293402"/>
              <a:gd name="connsiteX10" fmla="*/ 3495426 w 6375745"/>
              <a:gd name="connsiteY10" fmla="*/ 5230645 h 5293402"/>
              <a:gd name="connsiteX11" fmla="*/ 3135386 w 6375745"/>
              <a:gd name="connsiteY11" fmla="*/ 4015510 h 5293402"/>
              <a:gd name="connsiteX12" fmla="*/ 570101 w 6375745"/>
              <a:gd name="connsiteY12" fmla="*/ 3835490 h 5293402"/>
              <a:gd name="connsiteX0" fmla="*/ 0 w 6375745"/>
              <a:gd name="connsiteY0" fmla="*/ 3847723 h 5293402"/>
              <a:gd name="connsiteX1" fmla="*/ 1830241 w 6375745"/>
              <a:gd name="connsiteY1" fmla="*/ 2980396 h 5293402"/>
              <a:gd name="connsiteX2" fmla="*/ 3023858 w 6375745"/>
              <a:gd name="connsiteY2" fmla="*/ 1846907 h 5293402"/>
              <a:gd name="connsiteX3" fmla="*/ 3349783 w 6375745"/>
              <a:gd name="connsiteY3" fmla="*/ 995881 h 5293402"/>
              <a:gd name="connsiteX4" fmla="*/ 2761307 w 6375745"/>
              <a:gd name="connsiteY4" fmla="*/ 778598 h 5293402"/>
              <a:gd name="connsiteX5" fmla="*/ 5151422 w 6375745"/>
              <a:gd name="connsiteY5" fmla="*/ 0 h 5293402"/>
              <a:gd name="connsiteX6" fmla="*/ 6375745 w 6375745"/>
              <a:gd name="connsiteY6" fmla="*/ 1585241 h 5293402"/>
              <a:gd name="connsiteX7" fmla="*/ 5565656 w 6375745"/>
              <a:gd name="connsiteY7" fmla="*/ 1450225 h 5293402"/>
              <a:gd name="connsiteX8" fmla="*/ 5520650 w 6375745"/>
              <a:gd name="connsiteY8" fmla="*/ 2575351 h 5293402"/>
              <a:gd name="connsiteX9" fmla="*/ 4890581 w 6375745"/>
              <a:gd name="connsiteY9" fmla="*/ 3925501 h 5293402"/>
              <a:gd name="connsiteX10" fmla="*/ 3495426 w 6375745"/>
              <a:gd name="connsiteY10" fmla="*/ 5230645 h 5293402"/>
              <a:gd name="connsiteX11" fmla="*/ 3135386 w 6375745"/>
              <a:gd name="connsiteY11" fmla="*/ 3835490 h 5293402"/>
              <a:gd name="connsiteX12" fmla="*/ 570101 w 6375745"/>
              <a:gd name="connsiteY12" fmla="*/ 3835490 h 5293402"/>
              <a:gd name="connsiteX0" fmla="*/ 0 w 6375745"/>
              <a:gd name="connsiteY0" fmla="*/ 3847723 h 5293402"/>
              <a:gd name="connsiteX1" fmla="*/ 1830241 w 6375745"/>
              <a:gd name="connsiteY1" fmla="*/ 2980396 h 5293402"/>
              <a:gd name="connsiteX2" fmla="*/ 3023858 w 6375745"/>
              <a:gd name="connsiteY2" fmla="*/ 1846907 h 5293402"/>
              <a:gd name="connsiteX3" fmla="*/ 3349783 w 6375745"/>
              <a:gd name="connsiteY3" fmla="*/ 995881 h 5293402"/>
              <a:gd name="connsiteX4" fmla="*/ 2761307 w 6375745"/>
              <a:gd name="connsiteY4" fmla="*/ 778598 h 5293402"/>
              <a:gd name="connsiteX5" fmla="*/ 5151422 w 6375745"/>
              <a:gd name="connsiteY5" fmla="*/ 0 h 5293402"/>
              <a:gd name="connsiteX6" fmla="*/ 6375745 w 6375745"/>
              <a:gd name="connsiteY6" fmla="*/ 1585241 h 5293402"/>
              <a:gd name="connsiteX7" fmla="*/ 5565656 w 6375745"/>
              <a:gd name="connsiteY7" fmla="*/ 1450225 h 5293402"/>
              <a:gd name="connsiteX8" fmla="*/ 5520650 w 6375745"/>
              <a:gd name="connsiteY8" fmla="*/ 2575351 h 5293402"/>
              <a:gd name="connsiteX9" fmla="*/ 4890581 w 6375745"/>
              <a:gd name="connsiteY9" fmla="*/ 3925501 h 5293402"/>
              <a:gd name="connsiteX10" fmla="*/ 3495426 w 6375745"/>
              <a:gd name="connsiteY10" fmla="*/ 5230645 h 5293402"/>
              <a:gd name="connsiteX11" fmla="*/ 3135386 w 6375745"/>
              <a:gd name="connsiteY11" fmla="*/ 3835490 h 5293402"/>
              <a:gd name="connsiteX12" fmla="*/ 570101 w 6375745"/>
              <a:gd name="connsiteY12" fmla="*/ 3835490 h 5293402"/>
              <a:gd name="connsiteX0" fmla="*/ 0 w 6375745"/>
              <a:gd name="connsiteY0" fmla="*/ 3847723 h 5293402"/>
              <a:gd name="connsiteX1" fmla="*/ 1830241 w 6375745"/>
              <a:gd name="connsiteY1" fmla="*/ 2980396 h 5293402"/>
              <a:gd name="connsiteX2" fmla="*/ 3135386 w 6375745"/>
              <a:gd name="connsiteY2" fmla="*/ 1945280 h 5293402"/>
              <a:gd name="connsiteX3" fmla="*/ 3349783 w 6375745"/>
              <a:gd name="connsiteY3" fmla="*/ 995881 h 5293402"/>
              <a:gd name="connsiteX4" fmla="*/ 2761307 w 6375745"/>
              <a:gd name="connsiteY4" fmla="*/ 778598 h 5293402"/>
              <a:gd name="connsiteX5" fmla="*/ 5151422 w 6375745"/>
              <a:gd name="connsiteY5" fmla="*/ 0 h 5293402"/>
              <a:gd name="connsiteX6" fmla="*/ 6375745 w 6375745"/>
              <a:gd name="connsiteY6" fmla="*/ 1585241 h 5293402"/>
              <a:gd name="connsiteX7" fmla="*/ 5565656 w 6375745"/>
              <a:gd name="connsiteY7" fmla="*/ 1450225 h 5293402"/>
              <a:gd name="connsiteX8" fmla="*/ 5520650 w 6375745"/>
              <a:gd name="connsiteY8" fmla="*/ 2575351 h 5293402"/>
              <a:gd name="connsiteX9" fmla="*/ 4890581 w 6375745"/>
              <a:gd name="connsiteY9" fmla="*/ 3925501 h 5293402"/>
              <a:gd name="connsiteX10" fmla="*/ 3495426 w 6375745"/>
              <a:gd name="connsiteY10" fmla="*/ 5230645 h 5293402"/>
              <a:gd name="connsiteX11" fmla="*/ 3135386 w 6375745"/>
              <a:gd name="connsiteY11" fmla="*/ 3835490 h 5293402"/>
              <a:gd name="connsiteX12" fmla="*/ 570101 w 6375745"/>
              <a:gd name="connsiteY12" fmla="*/ 3835490 h 5293402"/>
              <a:gd name="connsiteX0" fmla="*/ 0 w 6375745"/>
              <a:gd name="connsiteY0" fmla="*/ 3567628 h 5013307"/>
              <a:gd name="connsiteX1" fmla="*/ 1830241 w 6375745"/>
              <a:gd name="connsiteY1" fmla="*/ 2700301 h 5013307"/>
              <a:gd name="connsiteX2" fmla="*/ 3135386 w 6375745"/>
              <a:gd name="connsiteY2" fmla="*/ 1665185 h 5013307"/>
              <a:gd name="connsiteX3" fmla="*/ 3349783 w 6375745"/>
              <a:gd name="connsiteY3" fmla="*/ 715786 h 5013307"/>
              <a:gd name="connsiteX4" fmla="*/ 2761307 w 6375745"/>
              <a:gd name="connsiteY4" fmla="*/ 498503 h 5013307"/>
              <a:gd name="connsiteX5" fmla="*/ 4620551 w 6375745"/>
              <a:gd name="connsiteY5" fmla="*/ 0 h 5013307"/>
              <a:gd name="connsiteX6" fmla="*/ 6375745 w 6375745"/>
              <a:gd name="connsiteY6" fmla="*/ 1305146 h 5013307"/>
              <a:gd name="connsiteX7" fmla="*/ 5565656 w 6375745"/>
              <a:gd name="connsiteY7" fmla="*/ 1170130 h 5013307"/>
              <a:gd name="connsiteX8" fmla="*/ 5520650 w 6375745"/>
              <a:gd name="connsiteY8" fmla="*/ 2295256 h 5013307"/>
              <a:gd name="connsiteX9" fmla="*/ 4890581 w 6375745"/>
              <a:gd name="connsiteY9" fmla="*/ 3645406 h 5013307"/>
              <a:gd name="connsiteX10" fmla="*/ 3495426 w 6375745"/>
              <a:gd name="connsiteY10" fmla="*/ 4950550 h 5013307"/>
              <a:gd name="connsiteX11" fmla="*/ 3135386 w 6375745"/>
              <a:gd name="connsiteY11" fmla="*/ 3555395 h 5013307"/>
              <a:gd name="connsiteX12" fmla="*/ 570101 w 6375745"/>
              <a:gd name="connsiteY12" fmla="*/ 3555395 h 5013307"/>
              <a:gd name="connsiteX0" fmla="*/ 0 w 6375745"/>
              <a:gd name="connsiteY0" fmla="*/ 3882663 h 5328342"/>
              <a:gd name="connsiteX1" fmla="*/ 1830241 w 6375745"/>
              <a:gd name="connsiteY1" fmla="*/ 3015336 h 5328342"/>
              <a:gd name="connsiteX2" fmla="*/ 3135386 w 6375745"/>
              <a:gd name="connsiteY2" fmla="*/ 1980220 h 5328342"/>
              <a:gd name="connsiteX3" fmla="*/ 3349783 w 6375745"/>
              <a:gd name="connsiteY3" fmla="*/ 1030821 h 5328342"/>
              <a:gd name="connsiteX4" fmla="*/ 2761307 w 6375745"/>
              <a:gd name="connsiteY4" fmla="*/ 813538 h 5328342"/>
              <a:gd name="connsiteX5" fmla="*/ 4260511 w 6375745"/>
              <a:gd name="connsiteY5" fmla="*/ 0 h 5328342"/>
              <a:gd name="connsiteX6" fmla="*/ 6375745 w 6375745"/>
              <a:gd name="connsiteY6" fmla="*/ 1620181 h 5328342"/>
              <a:gd name="connsiteX7" fmla="*/ 5565656 w 6375745"/>
              <a:gd name="connsiteY7" fmla="*/ 1485165 h 5328342"/>
              <a:gd name="connsiteX8" fmla="*/ 5520650 w 6375745"/>
              <a:gd name="connsiteY8" fmla="*/ 2610291 h 5328342"/>
              <a:gd name="connsiteX9" fmla="*/ 4890581 w 6375745"/>
              <a:gd name="connsiteY9" fmla="*/ 3960441 h 5328342"/>
              <a:gd name="connsiteX10" fmla="*/ 3495426 w 6375745"/>
              <a:gd name="connsiteY10" fmla="*/ 5265585 h 5328342"/>
              <a:gd name="connsiteX11" fmla="*/ 3135386 w 6375745"/>
              <a:gd name="connsiteY11" fmla="*/ 3870430 h 5328342"/>
              <a:gd name="connsiteX12" fmla="*/ 570101 w 6375745"/>
              <a:gd name="connsiteY12" fmla="*/ 3870430 h 5328342"/>
              <a:gd name="connsiteX0" fmla="*/ 0 w 6150721"/>
              <a:gd name="connsiteY0" fmla="*/ 3882663 h 5328342"/>
              <a:gd name="connsiteX1" fmla="*/ 1830241 w 6150721"/>
              <a:gd name="connsiteY1" fmla="*/ 3015336 h 5328342"/>
              <a:gd name="connsiteX2" fmla="*/ 3135386 w 6150721"/>
              <a:gd name="connsiteY2" fmla="*/ 1980220 h 5328342"/>
              <a:gd name="connsiteX3" fmla="*/ 3349783 w 6150721"/>
              <a:gd name="connsiteY3" fmla="*/ 1030821 h 5328342"/>
              <a:gd name="connsiteX4" fmla="*/ 2761307 w 6150721"/>
              <a:gd name="connsiteY4" fmla="*/ 813538 h 5328342"/>
              <a:gd name="connsiteX5" fmla="*/ 4260511 w 6150721"/>
              <a:gd name="connsiteY5" fmla="*/ 0 h 5328342"/>
              <a:gd name="connsiteX6" fmla="*/ 6150721 w 6150721"/>
              <a:gd name="connsiteY6" fmla="*/ 1369493 h 5328342"/>
              <a:gd name="connsiteX7" fmla="*/ 5565656 w 6150721"/>
              <a:gd name="connsiteY7" fmla="*/ 1485165 h 5328342"/>
              <a:gd name="connsiteX8" fmla="*/ 5520650 w 6150721"/>
              <a:gd name="connsiteY8" fmla="*/ 2610291 h 5328342"/>
              <a:gd name="connsiteX9" fmla="*/ 4890581 w 6150721"/>
              <a:gd name="connsiteY9" fmla="*/ 3960441 h 5328342"/>
              <a:gd name="connsiteX10" fmla="*/ 3495426 w 6150721"/>
              <a:gd name="connsiteY10" fmla="*/ 5265585 h 5328342"/>
              <a:gd name="connsiteX11" fmla="*/ 3135386 w 6150721"/>
              <a:gd name="connsiteY11" fmla="*/ 3870430 h 5328342"/>
              <a:gd name="connsiteX12" fmla="*/ 570101 w 6150721"/>
              <a:gd name="connsiteY12" fmla="*/ 3870430 h 5328342"/>
              <a:gd name="connsiteX0" fmla="*/ 0 w 6150721"/>
              <a:gd name="connsiteY0" fmla="*/ 3882663 h 5328342"/>
              <a:gd name="connsiteX1" fmla="*/ 1830241 w 6150721"/>
              <a:gd name="connsiteY1" fmla="*/ 3015336 h 5328342"/>
              <a:gd name="connsiteX2" fmla="*/ 3135386 w 6150721"/>
              <a:gd name="connsiteY2" fmla="*/ 1980220 h 5328342"/>
              <a:gd name="connsiteX3" fmla="*/ 3349783 w 6150721"/>
              <a:gd name="connsiteY3" fmla="*/ 1030821 h 5328342"/>
              <a:gd name="connsiteX4" fmla="*/ 2761307 w 6150721"/>
              <a:gd name="connsiteY4" fmla="*/ 813538 h 5328342"/>
              <a:gd name="connsiteX5" fmla="*/ 4260511 w 6150721"/>
              <a:gd name="connsiteY5" fmla="*/ 0 h 5328342"/>
              <a:gd name="connsiteX6" fmla="*/ 6150721 w 6150721"/>
              <a:gd name="connsiteY6" fmla="*/ 1369493 h 5328342"/>
              <a:gd name="connsiteX7" fmla="*/ 5565656 w 6150721"/>
              <a:gd name="connsiteY7" fmla="*/ 1485165 h 5328342"/>
              <a:gd name="connsiteX8" fmla="*/ 5520650 w 6150721"/>
              <a:gd name="connsiteY8" fmla="*/ 2610291 h 5328342"/>
              <a:gd name="connsiteX9" fmla="*/ 4890581 w 6150721"/>
              <a:gd name="connsiteY9" fmla="*/ 3960441 h 5328342"/>
              <a:gd name="connsiteX10" fmla="*/ 3495426 w 6150721"/>
              <a:gd name="connsiteY10" fmla="*/ 5265585 h 5328342"/>
              <a:gd name="connsiteX11" fmla="*/ 3135386 w 6150721"/>
              <a:gd name="connsiteY11" fmla="*/ 3870430 h 5328342"/>
              <a:gd name="connsiteX12" fmla="*/ 255066 w 6150721"/>
              <a:gd name="connsiteY12" fmla="*/ 3859480 h 5328342"/>
              <a:gd name="connsiteX0" fmla="*/ 0 w 6150721"/>
              <a:gd name="connsiteY0" fmla="*/ 3882663 h 5328342"/>
              <a:gd name="connsiteX1" fmla="*/ 1830241 w 6150721"/>
              <a:gd name="connsiteY1" fmla="*/ 3015336 h 5328342"/>
              <a:gd name="connsiteX2" fmla="*/ 3135386 w 6150721"/>
              <a:gd name="connsiteY2" fmla="*/ 1980220 h 5328342"/>
              <a:gd name="connsiteX3" fmla="*/ 3349783 w 6150721"/>
              <a:gd name="connsiteY3" fmla="*/ 1030821 h 5328342"/>
              <a:gd name="connsiteX4" fmla="*/ 2761307 w 6150721"/>
              <a:gd name="connsiteY4" fmla="*/ 813538 h 5328342"/>
              <a:gd name="connsiteX5" fmla="*/ 4260511 w 6150721"/>
              <a:gd name="connsiteY5" fmla="*/ 0 h 5328342"/>
              <a:gd name="connsiteX6" fmla="*/ 6150721 w 6150721"/>
              <a:gd name="connsiteY6" fmla="*/ 1369493 h 5328342"/>
              <a:gd name="connsiteX7" fmla="*/ 5565656 w 6150721"/>
              <a:gd name="connsiteY7" fmla="*/ 1485165 h 5328342"/>
              <a:gd name="connsiteX8" fmla="*/ 5340631 w 6150721"/>
              <a:gd name="connsiteY8" fmla="*/ 2572987 h 5328342"/>
              <a:gd name="connsiteX9" fmla="*/ 4890581 w 6150721"/>
              <a:gd name="connsiteY9" fmla="*/ 3960441 h 5328342"/>
              <a:gd name="connsiteX10" fmla="*/ 3495426 w 6150721"/>
              <a:gd name="connsiteY10" fmla="*/ 5265585 h 5328342"/>
              <a:gd name="connsiteX11" fmla="*/ 3135386 w 6150721"/>
              <a:gd name="connsiteY11" fmla="*/ 3870430 h 5328342"/>
              <a:gd name="connsiteX12" fmla="*/ 255066 w 6150721"/>
              <a:gd name="connsiteY12" fmla="*/ 3859480 h 5328342"/>
              <a:gd name="connsiteX0" fmla="*/ 0 w 6150721"/>
              <a:gd name="connsiteY0" fmla="*/ 3882663 h 5328342"/>
              <a:gd name="connsiteX1" fmla="*/ 1830241 w 6150721"/>
              <a:gd name="connsiteY1" fmla="*/ 3015336 h 5328342"/>
              <a:gd name="connsiteX2" fmla="*/ 3135386 w 6150721"/>
              <a:gd name="connsiteY2" fmla="*/ 1980220 h 5328342"/>
              <a:gd name="connsiteX3" fmla="*/ 3349783 w 6150721"/>
              <a:gd name="connsiteY3" fmla="*/ 1030821 h 5328342"/>
              <a:gd name="connsiteX4" fmla="*/ 2761307 w 6150721"/>
              <a:gd name="connsiteY4" fmla="*/ 813538 h 5328342"/>
              <a:gd name="connsiteX5" fmla="*/ 4260511 w 6150721"/>
              <a:gd name="connsiteY5" fmla="*/ 0 h 5328342"/>
              <a:gd name="connsiteX6" fmla="*/ 6150721 w 6150721"/>
              <a:gd name="connsiteY6" fmla="*/ 1369493 h 5328342"/>
              <a:gd name="connsiteX7" fmla="*/ 5385636 w 6150721"/>
              <a:gd name="connsiteY7" fmla="*/ 1327993 h 5328342"/>
              <a:gd name="connsiteX8" fmla="*/ 5340631 w 6150721"/>
              <a:gd name="connsiteY8" fmla="*/ 2572987 h 5328342"/>
              <a:gd name="connsiteX9" fmla="*/ 4890581 w 6150721"/>
              <a:gd name="connsiteY9" fmla="*/ 3960441 h 5328342"/>
              <a:gd name="connsiteX10" fmla="*/ 3495426 w 6150721"/>
              <a:gd name="connsiteY10" fmla="*/ 5265585 h 5328342"/>
              <a:gd name="connsiteX11" fmla="*/ 3135386 w 6150721"/>
              <a:gd name="connsiteY11" fmla="*/ 3870430 h 5328342"/>
              <a:gd name="connsiteX12" fmla="*/ 255066 w 6150721"/>
              <a:gd name="connsiteY12" fmla="*/ 3859480 h 5328342"/>
              <a:gd name="connsiteX0" fmla="*/ 0 w 5925696"/>
              <a:gd name="connsiteY0" fmla="*/ 3882663 h 5328342"/>
              <a:gd name="connsiteX1" fmla="*/ 1830241 w 5925696"/>
              <a:gd name="connsiteY1" fmla="*/ 3015336 h 5328342"/>
              <a:gd name="connsiteX2" fmla="*/ 3135386 w 5925696"/>
              <a:gd name="connsiteY2" fmla="*/ 1980220 h 5328342"/>
              <a:gd name="connsiteX3" fmla="*/ 3349783 w 5925696"/>
              <a:gd name="connsiteY3" fmla="*/ 1030821 h 5328342"/>
              <a:gd name="connsiteX4" fmla="*/ 2761307 w 5925696"/>
              <a:gd name="connsiteY4" fmla="*/ 813538 h 5328342"/>
              <a:gd name="connsiteX5" fmla="*/ 4260511 w 5925696"/>
              <a:gd name="connsiteY5" fmla="*/ 0 h 5328342"/>
              <a:gd name="connsiteX6" fmla="*/ 5925696 w 5925696"/>
              <a:gd name="connsiteY6" fmla="*/ 1410993 h 5328342"/>
              <a:gd name="connsiteX7" fmla="*/ 5385636 w 5925696"/>
              <a:gd name="connsiteY7" fmla="*/ 1327993 h 5328342"/>
              <a:gd name="connsiteX8" fmla="*/ 5340631 w 5925696"/>
              <a:gd name="connsiteY8" fmla="*/ 2572987 h 5328342"/>
              <a:gd name="connsiteX9" fmla="*/ 4890581 w 5925696"/>
              <a:gd name="connsiteY9" fmla="*/ 3960441 h 5328342"/>
              <a:gd name="connsiteX10" fmla="*/ 3495426 w 5925696"/>
              <a:gd name="connsiteY10" fmla="*/ 5265585 h 5328342"/>
              <a:gd name="connsiteX11" fmla="*/ 3135386 w 5925696"/>
              <a:gd name="connsiteY11" fmla="*/ 3870430 h 5328342"/>
              <a:gd name="connsiteX12" fmla="*/ 255066 w 5925696"/>
              <a:gd name="connsiteY12" fmla="*/ 3859480 h 5328342"/>
              <a:gd name="connsiteX0" fmla="*/ 0 w 5925696"/>
              <a:gd name="connsiteY0" fmla="*/ 3882663 h 5328342"/>
              <a:gd name="connsiteX1" fmla="*/ 1830241 w 5925696"/>
              <a:gd name="connsiteY1" fmla="*/ 3015336 h 5328342"/>
              <a:gd name="connsiteX2" fmla="*/ 3135386 w 5925696"/>
              <a:gd name="connsiteY2" fmla="*/ 1980220 h 5328342"/>
              <a:gd name="connsiteX3" fmla="*/ 3349783 w 5925696"/>
              <a:gd name="connsiteY3" fmla="*/ 1030821 h 5328342"/>
              <a:gd name="connsiteX4" fmla="*/ 2761307 w 5925696"/>
              <a:gd name="connsiteY4" fmla="*/ 813538 h 5328342"/>
              <a:gd name="connsiteX5" fmla="*/ 4260511 w 5925696"/>
              <a:gd name="connsiteY5" fmla="*/ 0 h 5328342"/>
              <a:gd name="connsiteX6" fmla="*/ 5925696 w 5925696"/>
              <a:gd name="connsiteY6" fmla="*/ 1203494 h 5328342"/>
              <a:gd name="connsiteX7" fmla="*/ 5385636 w 5925696"/>
              <a:gd name="connsiteY7" fmla="*/ 1327993 h 5328342"/>
              <a:gd name="connsiteX8" fmla="*/ 5340631 w 5925696"/>
              <a:gd name="connsiteY8" fmla="*/ 2572987 h 5328342"/>
              <a:gd name="connsiteX9" fmla="*/ 4890581 w 5925696"/>
              <a:gd name="connsiteY9" fmla="*/ 3960441 h 5328342"/>
              <a:gd name="connsiteX10" fmla="*/ 3495426 w 5925696"/>
              <a:gd name="connsiteY10" fmla="*/ 5265585 h 5328342"/>
              <a:gd name="connsiteX11" fmla="*/ 3135386 w 5925696"/>
              <a:gd name="connsiteY11" fmla="*/ 3870430 h 5328342"/>
              <a:gd name="connsiteX12" fmla="*/ 255066 w 5925696"/>
              <a:gd name="connsiteY12" fmla="*/ 3859480 h 5328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925696" h="5328342">
                <a:moveTo>
                  <a:pt x="0" y="3882663"/>
                </a:moveTo>
                <a:cubicBezTo>
                  <a:pt x="610080" y="3593554"/>
                  <a:pt x="1307677" y="3332410"/>
                  <a:pt x="1830241" y="3015336"/>
                </a:cubicBezTo>
                <a:cubicBezTo>
                  <a:pt x="2352805" y="2698262"/>
                  <a:pt x="2882129" y="2310973"/>
                  <a:pt x="3135386" y="1980220"/>
                </a:cubicBezTo>
                <a:cubicBezTo>
                  <a:pt x="3388643" y="1649468"/>
                  <a:pt x="3393542" y="1208873"/>
                  <a:pt x="3349783" y="1030821"/>
                </a:cubicBezTo>
                <a:lnTo>
                  <a:pt x="2761307" y="813538"/>
                </a:lnTo>
                <a:lnTo>
                  <a:pt x="4260511" y="0"/>
                </a:lnTo>
                <a:lnTo>
                  <a:pt x="5925696" y="1203494"/>
                </a:lnTo>
                <a:lnTo>
                  <a:pt x="5385636" y="1327993"/>
                </a:lnTo>
                <a:cubicBezTo>
                  <a:pt x="5243120" y="1493011"/>
                  <a:pt x="5423140" y="2134246"/>
                  <a:pt x="5340631" y="2572987"/>
                </a:cubicBezTo>
                <a:cubicBezTo>
                  <a:pt x="5258122" y="3011728"/>
                  <a:pt x="5198115" y="3511675"/>
                  <a:pt x="4890581" y="3960441"/>
                </a:cubicBezTo>
                <a:cubicBezTo>
                  <a:pt x="4583047" y="4409207"/>
                  <a:pt x="3794475" y="5328342"/>
                  <a:pt x="3495426" y="5265585"/>
                </a:cubicBezTo>
                <a:cubicBezTo>
                  <a:pt x="3202894" y="5250583"/>
                  <a:pt x="3622940" y="4102956"/>
                  <a:pt x="3135386" y="3870430"/>
                </a:cubicBezTo>
                <a:cubicBezTo>
                  <a:pt x="2850354" y="3630403"/>
                  <a:pt x="798543" y="3766175"/>
                  <a:pt x="255066" y="3859480"/>
                </a:cubicBezTo>
              </a:path>
            </a:pathLst>
          </a:cu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รูปแบบอิสระ 3"/>
          <p:cNvSpPr/>
          <p:nvPr/>
        </p:nvSpPr>
        <p:spPr>
          <a:xfrm>
            <a:off x="341530" y="593685"/>
            <a:ext cx="2816804" cy="2545512"/>
          </a:xfrm>
          <a:custGeom>
            <a:avLst/>
            <a:gdLst>
              <a:gd name="connsiteX0" fmla="*/ 0 w 1901228"/>
              <a:gd name="connsiteY0" fmla="*/ 1765426 h 1765426"/>
              <a:gd name="connsiteX1" fmla="*/ 1874067 w 1901228"/>
              <a:gd name="connsiteY1" fmla="*/ 1765426 h 1765426"/>
              <a:gd name="connsiteX2" fmla="*/ 1901228 w 1901228"/>
              <a:gd name="connsiteY2" fmla="*/ 0 h 1765426"/>
              <a:gd name="connsiteX3" fmla="*/ 1330859 w 1901228"/>
              <a:gd name="connsiteY3" fmla="*/ 0 h 1765426"/>
              <a:gd name="connsiteX4" fmla="*/ 0 w 1901228"/>
              <a:gd name="connsiteY4" fmla="*/ 1321806 h 1765426"/>
              <a:gd name="connsiteX5" fmla="*/ 0 w 1901228"/>
              <a:gd name="connsiteY5" fmla="*/ 1765426 h 1765426"/>
              <a:gd name="connsiteX0" fmla="*/ 0 w 1901228"/>
              <a:gd name="connsiteY0" fmla="*/ 1765426 h 1765426"/>
              <a:gd name="connsiteX1" fmla="*/ 1874067 w 1901228"/>
              <a:gd name="connsiteY1" fmla="*/ 1765426 h 1765426"/>
              <a:gd name="connsiteX2" fmla="*/ 1901228 w 1901228"/>
              <a:gd name="connsiteY2" fmla="*/ 0 h 1765426"/>
              <a:gd name="connsiteX3" fmla="*/ 1330859 w 1901228"/>
              <a:gd name="connsiteY3" fmla="*/ 0 h 1765426"/>
              <a:gd name="connsiteX4" fmla="*/ 0 w 1901228"/>
              <a:gd name="connsiteY4" fmla="*/ 1321806 h 1765426"/>
              <a:gd name="connsiteX5" fmla="*/ 0 w 1901228"/>
              <a:gd name="connsiteY5" fmla="*/ 1765426 h 1765426"/>
              <a:gd name="connsiteX0" fmla="*/ 0 w 1901228"/>
              <a:gd name="connsiteY0" fmla="*/ 1765426 h 1765426"/>
              <a:gd name="connsiteX1" fmla="*/ 1874067 w 1901228"/>
              <a:gd name="connsiteY1" fmla="*/ 1765426 h 1765426"/>
              <a:gd name="connsiteX2" fmla="*/ 1901228 w 1901228"/>
              <a:gd name="connsiteY2" fmla="*/ 0 h 1765426"/>
              <a:gd name="connsiteX3" fmla="*/ 1330859 w 1901228"/>
              <a:gd name="connsiteY3" fmla="*/ 0 h 1765426"/>
              <a:gd name="connsiteX4" fmla="*/ 945105 w 1901228"/>
              <a:gd name="connsiteY4" fmla="*/ 945105 h 1765426"/>
              <a:gd name="connsiteX5" fmla="*/ 0 w 1901228"/>
              <a:gd name="connsiteY5" fmla="*/ 1321806 h 1765426"/>
              <a:gd name="connsiteX6" fmla="*/ 0 w 1901228"/>
              <a:gd name="connsiteY6" fmla="*/ 1765426 h 1765426"/>
              <a:gd name="connsiteX0" fmla="*/ 0 w 1901228"/>
              <a:gd name="connsiteY0" fmla="*/ 1803503 h 1803503"/>
              <a:gd name="connsiteX1" fmla="*/ 1874067 w 1901228"/>
              <a:gd name="connsiteY1" fmla="*/ 1803503 h 1803503"/>
              <a:gd name="connsiteX2" fmla="*/ 1901228 w 1901228"/>
              <a:gd name="connsiteY2" fmla="*/ 38077 h 1803503"/>
              <a:gd name="connsiteX3" fmla="*/ 1330859 w 1901228"/>
              <a:gd name="connsiteY3" fmla="*/ 38077 h 1803503"/>
              <a:gd name="connsiteX4" fmla="*/ 1224444 w 1901228"/>
              <a:gd name="connsiteY4" fmla="*/ 157517 h 1803503"/>
              <a:gd name="connsiteX5" fmla="*/ 945105 w 1901228"/>
              <a:gd name="connsiteY5" fmla="*/ 983182 h 1803503"/>
              <a:gd name="connsiteX6" fmla="*/ 0 w 1901228"/>
              <a:gd name="connsiteY6" fmla="*/ 1359883 h 1803503"/>
              <a:gd name="connsiteX7" fmla="*/ 0 w 1901228"/>
              <a:gd name="connsiteY7" fmla="*/ 1803503 h 1803503"/>
              <a:gd name="connsiteX0" fmla="*/ 0 w 1901228"/>
              <a:gd name="connsiteY0" fmla="*/ 1877937 h 1877937"/>
              <a:gd name="connsiteX1" fmla="*/ 1874067 w 1901228"/>
              <a:gd name="connsiteY1" fmla="*/ 1877937 h 1877937"/>
              <a:gd name="connsiteX2" fmla="*/ 1901228 w 1901228"/>
              <a:gd name="connsiteY2" fmla="*/ 112511 h 1877937"/>
              <a:gd name="connsiteX3" fmla="*/ 1330859 w 1901228"/>
              <a:gd name="connsiteY3" fmla="*/ 112511 h 1877937"/>
              <a:gd name="connsiteX4" fmla="*/ 1305145 w 1901228"/>
              <a:gd name="connsiteY4" fmla="*/ 157517 h 1877937"/>
              <a:gd name="connsiteX5" fmla="*/ 945105 w 1901228"/>
              <a:gd name="connsiteY5" fmla="*/ 1057616 h 1877937"/>
              <a:gd name="connsiteX6" fmla="*/ 0 w 1901228"/>
              <a:gd name="connsiteY6" fmla="*/ 1434317 h 1877937"/>
              <a:gd name="connsiteX7" fmla="*/ 0 w 1901228"/>
              <a:gd name="connsiteY7" fmla="*/ 1877937 h 1877937"/>
              <a:gd name="connsiteX0" fmla="*/ 100970 w 2002198"/>
              <a:gd name="connsiteY0" fmla="*/ 1877937 h 1877937"/>
              <a:gd name="connsiteX1" fmla="*/ 1975037 w 2002198"/>
              <a:gd name="connsiteY1" fmla="*/ 1877937 h 1877937"/>
              <a:gd name="connsiteX2" fmla="*/ 2002198 w 2002198"/>
              <a:gd name="connsiteY2" fmla="*/ 112511 h 1877937"/>
              <a:gd name="connsiteX3" fmla="*/ 1431829 w 2002198"/>
              <a:gd name="connsiteY3" fmla="*/ 112511 h 1877937"/>
              <a:gd name="connsiteX4" fmla="*/ 1406115 w 2002198"/>
              <a:gd name="connsiteY4" fmla="*/ 157517 h 1877937"/>
              <a:gd name="connsiteX5" fmla="*/ 1046075 w 2002198"/>
              <a:gd name="connsiteY5" fmla="*/ 1057616 h 1877937"/>
              <a:gd name="connsiteX6" fmla="*/ 157517 w 2002198"/>
              <a:gd name="connsiteY6" fmla="*/ 1354582 h 1877937"/>
              <a:gd name="connsiteX7" fmla="*/ 100970 w 2002198"/>
              <a:gd name="connsiteY7" fmla="*/ 1434317 h 1877937"/>
              <a:gd name="connsiteX8" fmla="*/ 100970 w 2002198"/>
              <a:gd name="connsiteY8" fmla="*/ 1877937 h 1877937"/>
              <a:gd name="connsiteX0" fmla="*/ 67507 w 1968735"/>
              <a:gd name="connsiteY0" fmla="*/ 1877937 h 1877937"/>
              <a:gd name="connsiteX1" fmla="*/ 1941574 w 1968735"/>
              <a:gd name="connsiteY1" fmla="*/ 1877937 h 1877937"/>
              <a:gd name="connsiteX2" fmla="*/ 1968735 w 1968735"/>
              <a:gd name="connsiteY2" fmla="*/ 112511 h 1877937"/>
              <a:gd name="connsiteX3" fmla="*/ 1398366 w 1968735"/>
              <a:gd name="connsiteY3" fmla="*/ 112511 h 1877937"/>
              <a:gd name="connsiteX4" fmla="*/ 1372652 w 1968735"/>
              <a:gd name="connsiteY4" fmla="*/ 157517 h 1877937"/>
              <a:gd name="connsiteX5" fmla="*/ 1012612 w 1968735"/>
              <a:gd name="connsiteY5" fmla="*/ 1057616 h 1877937"/>
              <a:gd name="connsiteX6" fmla="*/ 157517 w 1968735"/>
              <a:gd name="connsiteY6" fmla="*/ 1372652 h 1877937"/>
              <a:gd name="connsiteX7" fmla="*/ 67507 w 1968735"/>
              <a:gd name="connsiteY7" fmla="*/ 1434317 h 1877937"/>
              <a:gd name="connsiteX8" fmla="*/ 67507 w 1968735"/>
              <a:gd name="connsiteY8" fmla="*/ 1877937 h 1877937"/>
              <a:gd name="connsiteX0" fmla="*/ 52506 w 1953734"/>
              <a:gd name="connsiteY0" fmla="*/ 1870437 h 1870437"/>
              <a:gd name="connsiteX1" fmla="*/ 1926573 w 1953734"/>
              <a:gd name="connsiteY1" fmla="*/ 1870437 h 1870437"/>
              <a:gd name="connsiteX2" fmla="*/ 1953734 w 1953734"/>
              <a:gd name="connsiteY2" fmla="*/ 105011 h 1870437"/>
              <a:gd name="connsiteX3" fmla="*/ 1383365 w 1953734"/>
              <a:gd name="connsiteY3" fmla="*/ 105011 h 1870437"/>
              <a:gd name="connsiteX4" fmla="*/ 1357651 w 1953734"/>
              <a:gd name="connsiteY4" fmla="*/ 150017 h 1870437"/>
              <a:gd name="connsiteX5" fmla="*/ 907601 w 1953734"/>
              <a:gd name="connsiteY5" fmla="*/ 1005112 h 1870437"/>
              <a:gd name="connsiteX6" fmla="*/ 142516 w 1953734"/>
              <a:gd name="connsiteY6" fmla="*/ 1365152 h 1870437"/>
              <a:gd name="connsiteX7" fmla="*/ 52506 w 1953734"/>
              <a:gd name="connsiteY7" fmla="*/ 1426817 h 1870437"/>
              <a:gd name="connsiteX8" fmla="*/ 52506 w 1953734"/>
              <a:gd name="connsiteY8" fmla="*/ 1870437 h 1870437"/>
              <a:gd name="connsiteX0" fmla="*/ 52506 w 1953734"/>
              <a:gd name="connsiteY0" fmla="*/ 1765426 h 1765426"/>
              <a:gd name="connsiteX1" fmla="*/ 1926573 w 1953734"/>
              <a:gd name="connsiteY1" fmla="*/ 1765426 h 1765426"/>
              <a:gd name="connsiteX2" fmla="*/ 1953734 w 1953734"/>
              <a:gd name="connsiteY2" fmla="*/ 0 h 1765426"/>
              <a:gd name="connsiteX3" fmla="*/ 1357651 w 1953734"/>
              <a:gd name="connsiteY3" fmla="*/ 45006 h 1765426"/>
              <a:gd name="connsiteX4" fmla="*/ 907601 w 1953734"/>
              <a:gd name="connsiteY4" fmla="*/ 900101 h 1765426"/>
              <a:gd name="connsiteX5" fmla="*/ 142516 w 1953734"/>
              <a:gd name="connsiteY5" fmla="*/ 1260141 h 1765426"/>
              <a:gd name="connsiteX6" fmla="*/ 52506 w 1953734"/>
              <a:gd name="connsiteY6" fmla="*/ 1321806 h 1765426"/>
              <a:gd name="connsiteX7" fmla="*/ 52506 w 1953734"/>
              <a:gd name="connsiteY7" fmla="*/ 1765426 h 1765426"/>
              <a:gd name="connsiteX0" fmla="*/ 52506 w 1953734"/>
              <a:gd name="connsiteY0" fmla="*/ 1765426 h 1765426"/>
              <a:gd name="connsiteX1" fmla="*/ 1926573 w 1953734"/>
              <a:gd name="connsiteY1" fmla="*/ 1765426 h 1765426"/>
              <a:gd name="connsiteX2" fmla="*/ 1953734 w 1953734"/>
              <a:gd name="connsiteY2" fmla="*/ 0 h 1765426"/>
              <a:gd name="connsiteX3" fmla="*/ 1395155 w 1953734"/>
              <a:gd name="connsiteY3" fmla="*/ 30003 h 1765426"/>
              <a:gd name="connsiteX4" fmla="*/ 907601 w 1953734"/>
              <a:gd name="connsiteY4" fmla="*/ 900101 h 1765426"/>
              <a:gd name="connsiteX5" fmla="*/ 142516 w 1953734"/>
              <a:gd name="connsiteY5" fmla="*/ 1260141 h 1765426"/>
              <a:gd name="connsiteX6" fmla="*/ 52506 w 1953734"/>
              <a:gd name="connsiteY6" fmla="*/ 1321806 h 1765426"/>
              <a:gd name="connsiteX7" fmla="*/ 52506 w 1953734"/>
              <a:gd name="connsiteY7" fmla="*/ 1765426 h 1765426"/>
              <a:gd name="connsiteX0" fmla="*/ 52506 w 1953734"/>
              <a:gd name="connsiteY0" fmla="*/ 1825433 h 1825433"/>
              <a:gd name="connsiteX1" fmla="*/ 1926573 w 1953734"/>
              <a:gd name="connsiteY1" fmla="*/ 1825433 h 1825433"/>
              <a:gd name="connsiteX2" fmla="*/ 1953734 w 1953734"/>
              <a:gd name="connsiteY2" fmla="*/ 60007 h 1825433"/>
              <a:gd name="connsiteX3" fmla="*/ 1440160 w 1953734"/>
              <a:gd name="connsiteY3" fmla="*/ 0 h 1825433"/>
              <a:gd name="connsiteX4" fmla="*/ 907601 w 1953734"/>
              <a:gd name="connsiteY4" fmla="*/ 960108 h 1825433"/>
              <a:gd name="connsiteX5" fmla="*/ 142516 w 1953734"/>
              <a:gd name="connsiteY5" fmla="*/ 1320148 h 1825433"/>
              <a:gd name="connsiteX6" fmla="*/ 52506 w 1953734"/>
              <a:gd name="connsiteY6" fmla="*/ 1381813 h 1825433"/>
              <a:gd name="connsiteX7" fmla="*/ 52506 w 1953734"/>
              <a:gd name="connsiteY7" fmla="*/ 1825433 h 1825433"/>
              <a:gd name="connsiteX0" fmla="*/ 52506 w 1935215"/>
              <a:gd name="connsiteY0" fmla="*/ 1825433 h 1825433"/>
              <a:gd name="connsiteX1" fmla="*/ 1926573 w 1935215"/>
              <a:gd name="connsiteY1" fmla="*/ 1825433 h 1825433"/>
              <a:gd name="connsiteX2" fmla="*/ 1935215 w 1935215"/>
              <a:gd name="connsiteY2" fmla="*/ 1 h 1825433"/>
              <a:gd name="connsiteX3" fmla="*/ 1440160 w 1935215"/>
              <a:gd name="connsiteY3" fmla="*/ 0 h 1825433"/>
              <a:gd name="connsiteX4" fmla="*/ 907601 w 1935215"/>
              <a:gd name="connsiteY4" fmla="*/ 960108 h 1825433"/>
              <a:gd name="connsiteX5" fmla="*/ 142516 w 1935215"/>
              <a:gd name="connsiteY5" fmla="*/ 1320148 h 1825433"/>
              <a:gd name="connsiteX6" fmla="*/ 52506 w 1935215"/>
              <a:gd name="connsiteY6" fmla="*/ 1381813 h 1825433"/>
              <a:gd name="connsiteX7" fmla="*/ 52506 w 1935215"/>
              <a:gd name="connsiteY7" fmla="*/ 1825433 h 1825433"/>
              <a:gd name="connsiteX0" fmla="*/ 66258 w 1948967"/>
              <a:gd name="connsiteY0" fmla="*/ 1825433 h 1825433"/>
              <a:gd name="connsiteX1" fmla="*/ 1940325 w 1948967"/>
              <a:gd name="connsiteY1" fmla="*/ 1825433 h 1825433"/>
              <a:gd name="connsiteX2" fmla="*/ 1948967 w 1948967"/>
              <a:gd name="connsiteY2" fmla="*/ 1 h 1825433"/>
              <a:gd name="connsiteX3" fmla="*/ 1453912 w 1948967"/>
              <a:gd name="connsiteY3" fmla="*/ 0 h 1825433"/>
              <a:gd name="connsiteX4" fmla="*/ 1003863 w 1948967"/>
              <a:gd name="connsiteY4" fmla="*/ 900101 h 1825433"/>
              <a:gd name="connsiteX5" fmla="*/ 156268 w 1948967"/>
              <a:gd name="connsiteY5" fmla="*/ 1320148 h 1825433"/>
              <a:gd name="connsiteX6" fmla="*/ 66258 w 1948967"/>
              <a:gd name="connsiteY6" fmla="*/ 1381813 h 1825433"/>
              <a:gd name="connsiteX7" fmla="*/ 66258 w 1948967"/>
              <a:gd name="connsiteY7" fmla="*/ 1825433 h 1825433"/>
              <a:gd name="connsiteX0" fmla="*/ 67508 w 1950217"/>
              <a:gd name="connsiteY0" fmla="*/ 1825433 h 1825433"/>
              <a:gd name="connsiteX1" fmla="*/ 1941575 w 1950217"/>
              <a:gd name="connsiteY1" fmla="*/ 1825433 h 1825433"/>
              <a:gd name="connsiteX2" fmla="*/ 1950217 w 1950217"/>
              <a:gd name="connsiteY2" fmla="*/ 1 h 1825433"/>
              <a:gd name="connsiteX3" fmla="*/ 1455162 w 1950217"/>
              <a:gd name="connsiteY3" fmla="*/ 0 h 1825433"/>
              <a:gd name="connsiteX4" fmla="*/ 1005113 w 1950217"/>
              <a:gd name="connsiteY4" fmla="*/ 900101 h 1825433"/>
              <a:gd name="connsiteX5" fmla="*/ 157518 w 1950217"/>
              <a:gd name="connsiteY5" fmla="*/ 1320148 h 1825433"/>
              <a:gd name="connsiteX6" fmla="*/ 60008 w 1950217"/>
              <a:gd name="connsiteY6" fmla="*/ 1547796 h 1825433"/>
              <a:gd name="connsiteX7" fmla="*/ 67508 w 1950217"/>
              <a:gd name="connsiteY7" fmla="*/ 1825433 h 1825433"/>
              <a:gd name="connsiteX0" fmla="*/ 7500 w 1890209"/>
              <a:gd name="connsiteY0" fmla="*/ 1825433 h 1825433"/>
              <a:gd name="connsiteX1" fmla="*/ 1881567 w 1890209"/>
              <a:gd name="connsiteY1" fmla="*/ 1825433 h 1825433"/>
              <a:gd name="connsiteX2" fmla="*/ 1890209 w 1890209"/>
              <a:gd name="connsiteY2" fmla="*/ 1 h 1825433"/>
              <a:gd name="connsiteX3" fmla="*/ 1395154 w 1890209"/>
              <a:gd name="connsiteY3" fmla="*/ 0 h 1825433"/>
              <a:gd name="connsiteX4" fmla="*/ 945105 w 1890209"/>
              <a:gd name="connsiteY4" fmla="*/ 900101 h 1825433"/>
              <a:gd name="connsiteX5" fmla="*/ 97510 w 1890209"/>
              <a:gd name="connsiteY5" fmla="*/ 1320148 h 1825433"/>
              <a:gd name="connsiteX6" fmla="*/ 0 w 1890209"/>
              <a:gd name="connsiteY6" fmla="*/ 1547796 h 1825433"/>
              <a:gd name="connsiteX7" fmla="*/ 7500 w 1890209"/>
              <a:gd name="connsiteY7" fmla="*/ 1825433 h 1825433"/>
              <a:gd name="connsiteX0" fmla="*/ 7500 w 1890209"/>
              <a:gd name="connsiteY0" fmla="*/ 1825433 h 1825433"/>
              <a:gd name="connsiteX1" fmla="*/ 1881567 w 1890209"/>
              <a:gd name="connsiteY1" fmla="*/ 1825433 h 1825433"/>
              <a:gd name="connsiteX2" fmla="*/ 1890209 w 1890209"/>
              <a:gd name="connsiteY2" fmla="*/ 1 h 1825433"/>
              <a:gd name="connsiteX3" fmla="*/ 1395154 w 1890209"/>
              <a:gd name="connsiteY3" fmla="*/ 0 h 1825433"/>
              <a:gd name="connsiteX4" fmla="*/ 945105 w 1890209"/>
              <a:gd name="connsiteY4" fmla="*/ 900101 h 1825433"/>
              <a:gd name="connsiteX5" fmla="*/ 180020 w 1890209"/>
              <a:gd name="connsiteY5" fmla="*/ 1497867 h 1825433"/>
              <a:gd name="connsiteX6" fmla="*/ 0 w 1890209"/>
              <a:gd name="connsiteY6" fmla="*/ 1547796 h 1825433"/>
              <a:gd name="connsiteX7" fmla="*/ 7500 w 1890209"/>
              <a:gd name="connsiteY7" fmla="*/ 1825433 h 1825433"/>
              <a:gd name="connsiteX0" fmla="*/ 7500 w 1890209"/>
              <a:gd name="connsiteY0" fmla="*/ 1825433 h 1825433"/>
              <a:gd name="connsiteX1" fmla="*/ 1881567 w 1890209"/>
              <a:gd name="connsiteY1" fmla="*/ 1825433 h 1825433"/>
              <a:gd name="connsiteX2" fmla="*/ 1890209 w 1890209"/>
              <a:gd name="connsiteY2" fmla="*/ 1 h 1825433"/>
              <a:gd name="connsiteX3" fmla="*/ 1395154 w 1890209"/>
              <a:gd name="connsiteY3" fmla="*/ 0 h 1825433"/>
              <a:gd name="connsiteX4" fmla="*/ 945105 w 1890209"/>
              <a:gd name="connsiteY4" fmla="*/ 900101 h 1825433"/>
              <a:gd name="connsiteX5" fmla="*/ 135015 w 1890209"/>
              <a:gd name="connsiteY5" fmla="*/ 1497867 h 1825433"/>
              <a:gd name="connsiteX6" fmla="*/ 0 w 1890209"/>
              <a:gd name="connsiteY6" fmla="*/ 1547796 h 1825433"/>
              <a:gd name="connsiteX7" fmla="*/ 7500 w 1890209"/>
              <a:gd name="connsiteY7" fmla="*/ 1825433 h 1825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90209" h="1825433">
                <a:moveTo>
                  <a:pt x="7500" y="1825433"/>
                </a:moveTo>
                <a:lnTo>
                  <a:pt x="1881567" y="1825433"/>
                </a:lnTo>
                <a:cubicBezTo>
                  <a:pt x="1884448" y="1216956"/>
                  <a:pt x="1887328" y="608478"/>
                  <a:pt x="1890209" y="1"/>
                </a:cubicBezTo>
                <a:lnTo>
                  <a:pt x="1395154" y="0"/>
                </a:lnTo>
                <a:cubicBezTo>
                  <a:pt x="1315860" y="150017"/>
                  <a:pt x="1155128" y="650457"/>
                  <a:pt x="945105" y="900101"/>
                </a:cubicBezTo>
                <a:cubicBezTo>
                  <a:pt x="735082" y="1149746"/>
                  <a:pt x="292533" y="1389918"/>
                  <a:pt x="135015" y="1497867"/>
                </a:cubicBezTo>
                <a:lnTo>
                  <a:pt x="0" y="1547796"/>
                </a:lnTo>
                <a:lnTo>
                  <a:pt x="7500" y="1825433"/>
                </a:lnTo>
                <a:close/>
              </a:path>
            </a:pathLst>
          </a:cu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วงรี 7"/>
          <p:cNvSpPr/>
          <p:nvPr/>
        </p:nvSpPr>
        <p:spPr>
          <a:xfrm>
            <a:off x="2591780" y="2663915"/>
            <a:ext cx="135015" cy="1350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รูปแบบอิสระ 4"/>
          <p:cNvSpPr/>
          <p:nvPr/>
        </p:nvSpPr>
        <p:spPr>
          <a:xfrm rot="18233891">
            <a:off x="6928978" y="3247822"/>
            <a:ext cx="400183" cy="509993"/>
          </a:xfrm>
          <a:custGeom>
            <a:avLst/>
            <a:gdLst>
              <a:gd name="connsiteX0" fmla="*/ 352540 w 870333"/>
              <a:gd name="connsiteY0" fmla="*/ 0 h 925416"/>
              <a:gd name="connsiteX1" fmla="*/ 0 w 870333"/>
              <a:gd name="connsiteY1" fmla="*/ 716096 h 925416"/>
              <a:gd name="connsiteX2" fmla="*/ 396608 w 870333"/>
              <a:gd name="connsiteY2" fmla="*/ 925416 h 925416"/>
              <a:gd name="connsiteX3" fmla="*/ 870333 w 870333"/>
              <a:gd name="connsiteY3" fmla="*/ 749147 h 925416"/>
              <a:gd name="connsiteX4" fmla="*/ 352540 w 870333"/>
              <a:gd name="connsiteY4" fmla="*/ 0 h 925416"/>
              <a:gd name="connsiteX0" fmla="*/ 359885 w 877678"/>
              <a:gd name="connsiteY0" fmla="*/ 5508 h 930924"/>
              <a:gd name="connsiteX1" fmla="*/ 7345 w 877678"/>
              <a:gd name="connsiteY1" fmla="*/ 721604 h 930924"/>
              <a:gd name="connsiteX2" fmla="*/ 403953 w 877678"/>
              <a:gd name="connsiteY2" fmla="*/ 930924 h 930924"/>
              <a:gd name="connsiteX3" fmla="*/ 877678 w 877678"/>
              <a:gd name="connsiteY3" fmla="*/ 754655 h 930924"/>
              <a:gd name="connsiteX4" fmla="*/ 359885 w 877678"/>
              <a:gd name="connsiteY4" fmla="*/ 5508 h 930924"/>
              <a:gd name="connsiteX0" fmla="*/ 359885 w 877678"/>
              <a:gd name="connsiteY0" fmla="*/ 5508 h 930924"/>
              <a:gd name="connsiteX1" fmla="*/ 7345 w 877678"/>
              <a:gd name="connsiteY1" fmla="*/ 721604 h 930924"/>
              <a:gd name="connsiteX2" fmla="*/ 403953 w 877678"/>
              <a:gd name="connsiteY2" fmla="*/ 930924 h 930924"/>
              <a:gd name="connsiteX3" fmla="*/ 877678 w 877678"/>
              <a:gd name="connsiteY3" fmla="*/ 754655 h 930924"/>
              <a:gd name="connsiteX4" fmla="*/ 359885 w 877678"/>
              <a:gd name="connsiteY4" fmla="*/ 5508 h 930924"/>
              <a:gd name="connsiteX0" fmla="*/ 359885 w 877678"/>
              <a:gd name="connsiteY0" fmla="*/ 5508 h 930924"/>
              <a:gd name="connsiteX1" fmla="*/ 7345 w 877678"/>
              <a:gd name="connsiteY1" fmla="*/ 721604 h 930924"/>
              <a:gd name="connsiteX2" fmla="*/ 403953 w 877678"/>
              <a:gd name="connsiteY2" fmla="*/ 930924 h 930924"/>
              <a:gd name="connsiteX3" fmla="*/ 877678 w 877678"/>
              <a:gd name="connsiteY3" fmla="*/ 754655 h 930924"/>
              <a:gd name="connsiteX4" fmla="*/ 359885 w 877678"/>
              <a:gd name="connsiteY4" fmla="*/ 5508 h 930924"/>
              <a:gd name="connsiteX0" fmla="*/ 359885 w 885023"/>
              <a:gd name="connsiteY0" fmla="*/ 5508 h 936432"/>
              <a:gd name="connsiteX1" fmla="*/ 7345 w 885023"/>
              <a:gd name="connsiteY1" fmla="*/ 721604 h 936432"/>
              <a:gd name="connsiteX2" fmla="*/ 403953 w 885023"/>
              <a:gd name="connsiteY2" fmla="*/ 930924 h 936432"/>
              <a:gd name="connsiteX3" fmla="*/ 877678 w 885023"/>
              <a:gd name="connsiteY3" fmla="*/ 754655 h 936432"/>
              <a:gd name="connsiteX4" fmla="*/ 359885 w 885023"/>
              <a:gd name="connsiteY4" fmla="*/ 5508 h 936432"/>
              <a:gd name="connsiteX0" fmla="*/ 359885 w 785871"/>
              <a:gd name="connsiteY0" fmla="*/ 15558 h 956532"/>
              <a:gd name="connsiteX1" fmla="*/ 7345 w 785871"/>
              <a:gd name="connsiteY1" fmla="*/ 731654 h 956532"/>
              <a:gd name="connsiteX2" fmla="*/ 403953 w 785871"/>
              <a:gd name="connsiteY2" fmla="*/ 940974 h 956532"/>
              <a:gd name="connsiteX3" fmla="*/ 778526 w 785871"/>
              <a:gd name="connsiteY3" fmla="*/ 638306 h 956532"/>
              <a:gd name="connsiteX4" fmla="*/ 359885 w 785871"/>
              <a:gd name="connsiteY4" fmla="*/ 15558 h 956532"/>
              <a:gd name="connsiteX0" fmla="*/ 308784 w 734770"/>
              <a:gd name="connsiteY0" fmla="*/ 7501 h 940418"/>
              <a:gd name="connsiteX1" fmla="*/ 7345 w 734770"/>
              <a:gd name="connsiteY1" fmla="*/ 585244 h 940418"/>
              <a:gd name="connsiteX2" fmla="*/ 352852 w 734770"/>
              <a:gd name="connsiteY2" fmla="*/ 932917 h 940418"/>
              <a:gd name="connsiteX3" fmla="*/ 727425 w 734770"/>
              <a:gd name="connsiteY3" fmla="*/ 630249 h 940418"/>
              <a:gd name="connsiteX4" fmla="*/ 308784 w 734770"/>
              <a:gd name="connsiteY4" fmla="*/ 7501 h 940418"/>
              <a:gd name="connsiteX0" fmla="*/ 308784 w 644759"/>
              <a:gd name="connsiteY0" fmla="*/ 0 h 925416"/>
              <a:gd name="connsiteX1" fmla="*/ 7345 w 644759"/>
              <a:gd name="connsiteY1" fmla="*/ 577743 h 925416"/>
              <a:gd name="connsiteX2" fmla="*/ 352852 w 644759"/>
              <a:gd name="connsiteY2" fmla="*/ 925416 h 925416"/>
              <a:gd name="connsiteX3" fmla="*/ 637414 w 644759"/>
              <a:gd name="connsiteY3" fmla="*/ 577743 h 925416"/>
              <a:gd name="connsiteX4" fmla="*/ 308784 w 644759"/>
              <a:gd name="connsiteY4" fmla="*/ 0 h 925416"/>
              <a:gd name="connsiteX0" fmla="*/ 303705 w 634601"/>
              <a:gd name="connsiteY0" fmla="*/ 0 h 802768"/>
              <a:gd name="connsiteX1" fmla="*/ 2266 w 634601"/>
              <a:gd name="connsiteY1" fmla="*/ 577743 h 802768"/>
              <a:gd name="connsiteX2" fmla="*/ 317301 w 634601"/>
              <a:gd name="connsiteY2" fmla="*/ 802768 h 802768"/>
              <a:gd name="connsiteX3" fmla="*/ 632335 w 634601"/>
              <a:gd name="connsiteY3" fmla="*/ 577743 h 802768"/>
              <a:gd name="connsiteX4" fmla="*/ 303705 w 634601"/>
              <a:gd name="connsiteY4" fmla="*/ 0 h 802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4601" h="802768">
                <a:moveTo>
                  <a:pt x="303705" y="0"/>
                </a:moveTo>
                <a:cubicBezTo>
                  <a:pt x="198694" y="0"/>
                  <a:pt x="0" y="443948"/>
                  <a:pt x="2266" y="577743"/>
                </a:cubicBezTo>
                <a:cubicBezTo>
                  <a:pt x="4532" y="711538"/>
                  <a:pt x="212290" y="802768"/>
                  <a:pt x="317301" y="802768"/>
                </a:cubicBezTo>
                <a:cubicBezTo>
                  <a:pt x="422312" y="802768"/>
                  <a:pt x="634601" y="711538"/>
                  <a:pt x="632335" y="577743"/>
                </a:cubicBezTo>
                <a:cubicBezTo>
                  <a:pt x="630069" y="443948"/>
                  <a:pt x="408716" y="0"/>
                  <a:pt x="303705" y="0"/>
                </a:cubicBezTo>
                <a:close/>
              </a:path>
            </a:pathLst>
          </a:custGeom>
          <a:solidFill>
            <a:srgbClr val="0066FF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รูปแบบอิสระ 5"/>
          <p:cNvSpPr/>
          <p:nvPr/>
        </p:nvSpPr>
        <p:spPr>
          <a:xfrm rot="21435127">
            <a:off x="5872709" y="4103919"/>
            <a:ext cx="400183" cy="509993"/>
          </a:xfrm>
          <a:custGeom>
            <a:avLst/>
            <a:gdLst>
              <a:gd name="connsiteX0" fmla="*/ 352540 w 870333"/>
              <a:gd name="connsiteY0" fmla="*/ 0 h 925416"/>
              <a:gd name="connsiteX1" fmla="*/ 0 w 870333"/>
              <a:gd name="connsiteY1" fmla="*/ 716096 h 925416"/>
              <a:gd name="connsiteX2" fmla="*/ 396608 w 870333"/>
              <a:gd name="connsiteY2" fmla="*/ 925416 h 925416"/>
              <a:gd name="connsiteX3" fmla="*/ 870333 w 870333"/>
              <a:gd name="connsiteY3" fmla="*/ 749147 h 925416"/>
              <a:gd name="connsiteX4" fmla="*/ 352540 w 870333"/>
              <a:gd name="connsiteY4" fmla="*/ 0 h 925416"/>
              <a:gd name="connsiteX0" fmla="*/ 359885 w 877678"/>
              <a:gd name="connsiteY0" fmla="*/ 5508 h 930924"/>
              <a:gd name="connsiteX1" fmla="*/ 7345 w 877678"/>
              <a:gd name="connsiteY1" fmla="*/ 721604 h 930924"/>
              <a:gd name="connsiteX2" fmla="*/ 403953 w 877678"/>
              <a:gd name="connsiteY2" fmla="*/ 930924 h 930924"/>
              <a:gd name="connsiteX3" fmla="*/ 877678 w 877678"/>
              <a:gd name="connsiteY3" fmla="*/ 754655 h 930924"/>
              <a:gd name="connsiteX4" fmla="*/ 359885 w 877678"/>
              <a:gd name="connsiteY4" fmla="*/ 5508 h 930924"/>
              <a:gd name="connsiteX0" fmla="*/ 359885 w 877678"/>
              <a:gd name="connsiteY0" fmla="*/ 5508 h 930924"/>
              <a:gd name="connsiteX1" fmla="*/ 7345 w 877678"/>
              <a:gd name="connsiteY1" fmla="*/ 721604 h 930924"/>
              <a:gd name="connsiteX2" fmla="*/ 403953 w 877678"/>
              <a:gd name="connsiteY2" fmla="*/ 930924 h 930924"/>
              <a:gd name="connsiteX3" fmla="*/ 877678 w 877678"/>
              <a:gd name="connsiteY3" fmla="*/ 754655 h 930924"/>
              <a:gd name="connsiteX4" fmla="*/ 359885 w 877678"/>
              <a:gd name="connsiteY4" fmla="*/ 5508 h 930924"/>
              <a:gd name="connsiteX0" fmla="*/ 359885 w 877678"/>
              <a:gd name="connsiteY0" fmla="*/ 5508 h 930924"/>
              <a:gd name="connsiteX1" fmla="*/ 7345 w 877678"/>
              <a:gd name="connsiteY1" fmla="*/ 721604 h 930924"/>
              <a:gd name="connsiteX2" fmla="*/ 403953 w 877678"/>
              <a:gd name="connsiteY2" fmla="*/ 930924 h 930924"/>
              <a:gd name="connsiteX3" fmla="*/ 877678 w 877678"/>
              <a:gd name="connsiteY3" fmla="*/ 754655 h 930924"/>
              <a:gd name="connsiteX4" fmla="*/ 359885 w 877678"/>
              <a:gd name="connsiteY4" fmla="*/ 5508 h 930924"/>
              <a:gd name="connsiteX0" fmla="*/ 359885 w 885023"/>
              <a:gd name="connsiteY0" fmla="*/ 5508 h 936432"/>
              <a:gd name="connsiteX1" fmla="*/ 7345 w 885023"/>
              <a:gd name="connsiteY1" fmla="*/ 721604 h 936432"/>
              <a:gd name="connsiteX2" fmla="*/ 403953 w 885023"/>
              <a:gd name="connsiteY2" fmla="*/ 930924 h 936432"/>
              <a:gd name="connsiteX3" fmla="*/ 877678 w 885023"/>
              <a:gd name="connsiteY3" fmla="*/ 754655 h 936432"/>
              <a:gd name="connsiteX4" fmla="*/ 359885 w 885023"/>
              <a:gd name="connsiteY4" fmla="*/ 5508 h 936432"/>
              <a:gd name="connsiteX0" fmla="*/ 359885 w 785871"/>
              <a:gd name="connsiteY0" fmla="*/ 15558 h 956532"/>
              <a:gd name="connsiteX1" fmla="*/ 7345 w 785871"/>
              <a:gd name="connsiteY1" fmla="*/ 731654 h 956532"/>
              <a:gd name="connsiteX2" fmla="*/ 403953 w 785871"/>
              <a:gd name="connsiteY2" fmla="*/ 940974 h 956532"/>
              <a:gd name="connsiteX3" fmla="*/ 778526 w 785871"/>
              <a:gd name="connsiteY3" fmla="*/ 638306 h 956532"/>
              <a:gd name="connsiteX4" fmla="*/ 359885 w 785871"/>
              <a:gd name="connsiteY4" fmla="*/ 15558 h 956532"/>
              <a:gd name="connsiteX0" fmla="*/ 308784 w 734770"/>
              <a:gd name="connsiteY0" fmla="*/ 7501 h 940418"/>
              <a:gd name="connsiteX1" fmla="*/ 7345 w 734770"/>
              <a:gd name="connsiteY1" fmla="*/ 585244 h 940418"/>
              <a:gd name="connsiteX2" fmla="*/ 352852 w 734770"/>
              <a:gd name="connsiteY2" fmla="*/ 932917 h 940418"/>
              <a:gd name="connsiteX3" fmla="*/ 727425 w 734770"/>
              <a:gd name="connsiteY3" fmla="*/ 630249 h 940418"/>
              <a:gd name="connsiteX4" fmla="*/ 308784 w 734770"/>
              <a:gd name="connsiteY4" fmla="*/ 7501 h 940418"/>
              <a:gd name="connsiteX0" fmla="*/ 308784 w 644759"/>
              <a:gd name="connsiteY0" fmla="*/ 0 h 925416"/>
              <a:gd name="connsiteX1" fmla="*/ 7345 w 644759"/>
              <a:gd name="connsiteY1" fmla="*/ 577743 h 925416"/>
              <a:gd name="connsiteX2" fmla="*/ 352852 w 644759"/>
              <a:gd name="connsiteY2" fmla="*/ 925416 h 925416"/>
              <a:gd name="connsiteX3" fmla="*/ 637414 w 644759"/>
              <a:gd name="connsiteY3" fmla="*/ 577743 h 925416"/>
              <a:gd name="connsiteX4" fmla="*/ 308784 w 644759"/>
              <a:gd name="connsiteY4" fmla="*/ 0 h 925416"/>
              <a:gd name="connsiteX0" fmla="*/ 303705 w 634601"/>
              <a:gd name="connsiteY0" fmla="*/ 0 h 802768"/>
              <a:gd name="connsiteX1" fmla="*/ 2266 w 634601"/>
              <a:gd name="connsiteY1" fmla="*/ 577743 h 802768"/>
              <a:gd name="connsiteX2" fmla="*/ 317301 w 634601"/>
              <a:gd name="connsiteY2" fmla="*/ 802768 h 802768"/>
              <a:gd name="connsiteX3" fmla="*/ 632335 w 634601"/>
              <a:gd name="connsiteY3" fmla="*/ 577743 h 802768"/>
              <a:gd name="connsiteX4" fmla="*/ 303705 w 634601"/>
              <a:gd name="connsiteY4" fmla="*/ 0 h 802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4601" h="802768">
                <a:moveTo>
                  <a:pt x="303705" y="0"/>
                </a:moveTo>
                <a:cubicBezTo>
                  <a:pt x="198694" y="0"/>
                  <a:pt x="0" y="443948"/>
                  <a:pt x="2266" y="577743"/>
                </a:cubicBezTo>
                <a:cubicBezTo>
                  <a:pt x="4532" y="711538"/>
                  <a:pt x="212290" y="802768"/>
                  <a:pt x="317301" y="802768"/>
                </a:cubicBezTo>
                <a:cubicBezTo>
                  <a:pt x="422312" y="802768"/>
                  <a:pt x="634601" y="711538"/>
                  <a:pt x="632335" y="577743"/>
                </a:cubicBezTo>
                <a:cubicBezTo>
                  <a:pt x="630069" y="443948"/>
                  <a:pt x="408716" y="0"/>
                  <a:pt x="303705" y="0"/>
                </a:cubicBezTo>
                <a:close/>
              </a:path>
            </a:pathLst>
          </a:custGeom>
          <a:solidFill>
            <a:srgbClr val="0066FF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รูปแบบอิสระ 6"/>
          <p:cNvSpPr/>
          <p:nvPr/>
        </p:nvSpPr>
        <p:spPr>
          <a:xfrm rot="19916964">
            <a:off x="5823895" y="3043090"/>
            <a:ext cx="400183" cy="509993"/>
          </a:xfrm>
          <a:custGeom>
            <a:avLst/>
            <a:gdLst>
              <a:gd name="connsiteX0" fmla="*/ 352540 w 870333"/>
              <a:gd name="connsiteY0" fmla="*/ 0 h 925416"/>
              <a:gd name="connsiteX1" fmla="*/ 0 w 870333"/>
              <a:gd name="connsiteY1" fmla="*/ 716096 h 925416"/>
              <a:gd name="connsiteX2" fmla="*/ 396608 w 870333"/>
              <a:gd name="connsiteY2" fmla="*/ 925416 h 925416"/>
              <a:gd name="connsiteX3" fmla="*/ 870333 w 870333"/>
              <a:gd name="connsiteY3" fmla="*/ 749147 h 925416"/>
              <a:gd name="connsiteX4" fmla="*/ 352540 w 870333"/>
              <a:gd name="connsiteY4" fmla="*/ 0 h 925416"/>
              <a:gd name="connsiteX0" fmla="*/ 359885 w 877678"/>
              <a:gd name="connsiteY0" fmla="*/ 5508 h 930924"/>
              <a:gd name="connsiteX1" fmla="*/ 7345 w 877678"/>
              <a:gd name="connsiteY1" fmla="*/ 721604 h 930924"/>
              <a:gd name="connsiteX2" fmla="*/ 403953 w 877678"/>
              <a:gd name="connsiteY2" fmla="*/ 930924 h 930924"/>
              <a:gd name="connsiteX3" fmla="*/ 877678 w 877678"/>
              <a:gd name="connsiteY3" fmla="*/ 754655 h 930924"/>
              <a:gd name="connsiteX4" fmla="*/ 359885 w 877678"/>
              <a:gd name="connsiteY4" fmla="*/ 5508 h 930924"/>
              <a:gd name="connsiteX0" fmla="*/ 359885 w 877678"/>
              <a:gd name="connsiteY0" fmla="*/ 5508 h 930924"/>
              <a:gd name="connsiteX1" fmla="*/ 7345 w 877678"/>
              <a:gd name="connsiteY1" fmla="*/ 721604 h 930924"/>
              <a:gd name="connsiteX2" fmla="*/ 403953 w 877678"/>
              <a:gd name="connsiteY2" fmla="*/ 930924 h 930924"/>
              <a:gd name="connsiteX3" fmla="*/ 877678 w 877678"/>
              <a:gd name="connsiteY3" fmla="*/ 754655 h 930924"/>
              <a:gd name="connsiteX4" fmla="*/ 359885 w 877678"/>
              <a:gd name="connsiteY4" fmla="*/ 5508 h 930924"/>
              <a:gd name="connsiteX0" fmla="*/ 359885 w 877678"/>
              <a:gd name="connsiteY0" fmla="*/ 5508 h 930924"/>
              <a:gd name="connsiteX1" fmla="*/ 7345 w 877678"/>
              <a:gd name="connsiteY1" fmla="*/ 721604 h 930924"/>
              <a:gd name="connsiteX2" fmla="*/ 403953 w 877678"/>
              <a:gd name="connsiteY2" fmla="*/ 930924 h 930924"/>
              <a:gd name="connsiteX3" fmla="*/ 877678 w 877678"/>
              <a:gd name="connsiteY3" fmla="*/ 754655 h 930924"/>
              <a:gd name="connsiteX4" fmla="*/ 359885 w 877678"/>
              <a:gd name="connsiteY4" fmla="*/ 5508 h 930924"/>
              <a:gd name="connsiteX0" fmla="*/ 359885 w 885023"/>
              <a:gd name="connsiteY0" fmla="*/ 5508 h 936432"/>
              <a:gd name="connsiteX1" fmla="*/ 7345 w 885023"/>
              <a:gd name="connsiteY1" fmla="*/ 721604 h 936432"/>
              <a:gd name="connsiteX2" fmla="*/ 403953 w 885023"/>
              <a:gd name="connsiteY2" fmla="*/ 930924 h 936432"/>
              <a:gd name="connsiteX3" fmla="*/ 877678 w 885023"/>
              <a:gd name="connsiteY3" fmla="*/ 754655 h 936432"/>
              <a:gd name="connsiteX4" fmla="*/ 359885 w 885023"/>
              <a:gd name="connsiteY4" fmla="*/ 5508 h 936432"/>
              <a:gd name="connsiteX0" fmla="*/ 359885 w 785871"/>
              <a:gd name="connsiteY0" fmla="*/ 15558 h 956532"/>
              <a:gd name="connsiteX1" fmla="*/ 7345 w 785871"/>
              <a:gd name="connsiteY1" fmla="*/ 731654 h 956532"/>
              <a:gd name="connsiteX2" fmla="*/ 403953 w 785871"/>
              <a:gd name="connsiteY2" fmla="*/ 940974 h 956532"/>
              <a:gd name="connsiteX3" fmla="*/ 778526 w 785871"/>
              <a:gd name="connsiteY3" fmla="*/ 638306 h 956532"/>
              <a:gd name="connsiteX4" fmla="*/ 359885 w 785871"/>
              <a:gd name="connsiteY4" fmla="*/ 15558 h 956532"/>
              <a:gd name="connsiteX0" fmla="*/ 308784 w 734770"/>
              <a:gd name="connsiteY0" fmla="*/ 7501 h 940418"/>
              <a:gd name="connsiteX1" fmla="*/ 7345 w 734770"/>
              <a:gd name="connsiteY1" fmla="*/ 585244 h 940418"/>
              <a:gd name="connsiteX2" fmla="*/ 352852 w 734770"/>
              <a:gd name="connsiteY2" fmla="*/ 932917 h 940418"/>
              <a:gd name="connsiteX3" fmla="*/ 727425 w 734770"/>
              <a:gd name="connsiteY3" fmla="*/ 630249 h 940418"/>
              <a:gd name="connsiteX4" fmla="*/ 308784 w 734770"/>
              <a:gd name="connsiteY4" fmla="*/ 7501 h 940418"/>
              <a:gd name="connsiteX0" fmla="*/ 308784 w 644759"/>
              <a:gd name="connsiteY0" fmla="*/ 0 h 925416"/>
              <a:gd name="connsiteX1" fmla="*/ 7345 w 644759"/>
              <a:gd name="connsiteY1" fmla="*/ 577743 h 925416"/>
              <a:gd name="connsiteX2" fmla="*/ 352852 w 644759"/>
              <a:gd name="connsiteY2" fmla="*/ 925416 h 925416"/>
              <a:gd name="connsiteX3" fmla="*/ 637414 w 644759"/>
              <a:gd name="connsiteY3" fmla="*/ 577743 h 925416"/>
              <a:gd name="connsiteX4" fmla="*/ 308784 w 644759"/>
              <a:gd name="connsiteY4" fmla="*/ 0 h 925416"/>
              <a:gd name="connsiteX0" fmla="*/ 303705 w 634601"/>
              <a:gd name="connsiteY0" fmla="*/ 0 h 802768"/>
              <a:gd name="connsiteX1" fmla="*/ 2266 w 634601"/>
              <a:gd name="connsiteY1" fmla="*/ 577743 h 802768"/>
              <a:gd name="connsiteX2" fmla="*/ 317301 w 634601"/>
              <a:gd name="connsiteY2" fmla="*/ 802768 h 802768"/>
              <a:gd name="connsiteX3" fmla="*/ 632335 w 634601"/>
              <a:gd name="connsiteY3" fmla="*/ 577743 h 802768"/>
              <a:gd name="connsiteX4" fmla="*/ 303705 w 634601"/>
              <a:gd name="connsiteY4" fmla="*/ 0 h 802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4601" h="802768">
                <a:moveTo>
                  <a:pt x="303705" y="0"/>
                </a:moveTo>
                <a:cubicBezTo>
                  <a:pt x="198694" y="0"/>
                  <a:pt x="0" y="443948"/>
                  <a:pt x="2266" y="577743"/>
                </a:cubicBezTo>
                <a:cubicBezTo>
                  <a:pt x="4532" y="711538"/>
                  <a:pt x="212290" y="802768"/>
                  <a:pt x="317301" y="802768"/>
                </a:cubicBezTo>
                <a:cubicBezTo>
                  <a:pt x="422312" y="802768"/>
                  <a:pt x="634601" y="711538"/>
                  <a:pt x="632335" y="577743"/>
                </a:cubicBezTo>
                <a:cubicBezTo>
                  <a:pt x="630069" y="443948"/>
                  <a:pt x="408716" y="0"/>
                  <a:pt x="303705" y="0"/>
                </a:cubicBezTo>
                <a:close/>
              </a:path>
            </a:pathLst>
          </a:custGeom>
          <a:solidFill>
            <a:srgbClr val="0066FF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9" name="กลุ่ม 32"/>
          <p:cNvGrpSpPr/>
          <p:nvPr/>
        </p:nvGrpSpPr>
        <p:grpSpPr>
          <a:xfrm rot="18528408">
            <a:off x="6581913" y="2928433"/>
            <a:ext cx="1137629" cy="1198721"/>
            <a:chOff x="4532900" y="3076738"/>
            <a:chExt cx="1137629" cy="1198721"/>
          </a:xfrm>
        </p:grpSpPr>
        <p:sp>
          <p:nvSpPr>
            <p:cNvPr id="34" name="รูปแบบอิสระ 33"/>
            <p:cNvSpPr/>
            <p:nvPr/>
          </p:nvSpPr>
          <p:spPr>
            <a:xfrm rot="21435127">
              <a:off x="4899029" y="3393294"/>
              <a:ext cx="400183" cy="509993"/>
            </a:xfrm>
            <a:custGeom>
              <a:avLst/>
              <a:gdLst>
                <a:gd name="connsiteX0" fmla="*/ 352540 w 870333"/>
                <a:gd name="connsiteY0" fmla="*/ 0 h 925416"/>
                <a:gd name="connsiteX1" fmla="*/ 0 w 870333"/>
                <a:gd name="connsiteY1" fmla="*/ 716096 h 925416"/>
                <a:gd name="connsiteX2" fmla="*/ 396608 w 870333"/>
                <a:gd name="connsiteY2" fmla="*/ 925416 h 925416"/>
                <a:gd name="connsiteX3" fmla="*/ 870333 w 870333"/>
                <a:gd name="connsiteY3" fmla="*/ 749147 h 925416"/>
                <a:gd name="connsiteX4" fmla="*/ 352540 w 870333"/>
                <a:gd name="connsiteY4" fmla="*/ 0 h 925416"/>
                <a:gd name="connsiteX0" fmla="*/ 359885 w 877678"/>
                <a:gd name="connsiteY0" fmla="*/ 5508 h 930924"/>
                <a:gd name="connsiteX1" fmla="*/ 7345 w 877678"/>
                <a:gd name="connsiteY1" fmla="*/ 721604 h 930924"/>
                <a:gd name="connsiteX2" fmla="*/ 403953 w 877678"/>
                <a:gd name="connsiteY2" fmla="*/ 930924 h 930924"/>
                <a:gd name="connsiteX3" fmla="*/ 877678 w 877678"/>
                <a:gd name="connsiteY3" fmla="*/ 754655 h 930924"/>
                <a:gd name="connsiteX4" fmla="*/ 359885 w 877678"/>
                <a:gd name="connsiteY4" fmla="*/ 5508 h 930924"/>
                <a:gd name="connsiteX0" fmla="*/ 359885 w 877678"/>
                <a:gd name="connsiteY0" fmla="*/ 5508 h 930924"/>
                <a:gd name="connsiteX1" fmla="*/ 7345 w 877678"/>
                <a:gd name="connsiteY1" fmla="*/ 721604 h 930924"/>
                <a:gd name="connsiteX2" fmla="*/ 403953 w 877678"/>
                <a:gd name="connsiteY2" fmla="*/ 930924 h 930924"/>
                <a:gd name="connsiteX3" fmla="*/ 877678 w 877678"/>
                <a:gd name="connsiteY3" fmla="*/ 754655 h 930924"/>
                <a:gd name="connsiteX4" fmla="*/ 359885 w 877678"/>
                <a:gd name="connsiteY4" fmla="*/ 5508 h 930924"/>
                <a:gd name="connsiteX0" fmla="*/ 359885 w 877678"/>
                <a:gd name="connsiteY0" fmla="*/ 5508 h 930924"/>
                <a:gd name="connsiteX1" fmla="*/ 7345 w 877678"/>
                <a:gd name="connsiteY1" fmla="*/ 721604 h 930924"/>
                <a:gd name="connsiteX2" fmla="*/ 403953 w 877678"/>
                <a:gd name="connsiteY2" fmla="*/ 930924 h 930924"/>
                <a:gd name="connsiteX3" fmla="*/ 877678 w 877678"/>
                <a:gd name="connsiteY3" fmla="*/ 754655 h 930924"/>
                <a:gd name="connsiteX4" fmla="*/ 359885 w 877678"/>
                <a:gd name="connsiteY4" fmla="*/ 5508 h 930924"/>
                <a:gd name="connsiteX0" fmla="*/ 359885 w 885023"/>
                <a:gd name="connsiteY0" fmla="*/ 5508 h 936432"/>
                <a:gd name="connsiteX1" fmla="*/ 7345 w 885023"/>
                <a:gd name="connsiteY1" fmla="*/ 721604 h 936432"/>
                <a:gd name="connsiteX2" fmla="*/ 403953 w 885023"/>
                <a:gd name="connsiteY2" fmla="*/ 930924 h 936432"/>
                <a:gd name="connsiteX3" fmla="*/ 877678 w 885023"/>
                <a:gd name="connsiteY3" fmla="*/ 754655 h 936432"/>
                <a:gd name="connsiteX4" fmla="*/ 359885 w 885023"/>
                <a:gd name="connsiteY4" fmla="*/ 5508 h 936432"/>
                <a:gd name="connsiteX0" fmla="*/ 359885 w 785871"/>
                <a:gd name="connsiteY0" fmla="*/ 15558 h 956532"/>
                <a:gd name="connsiteX1" fmla="*/ 7345 w 785871"/>
                <a:gd name="connsiteY1" fmla="*/ 731654 h 956532"/>
                <a:gd name="connsiteX2" fmla="*/ 403953 w 785871"/>
                <a:gd name="connsiteY2" fmla="*/ 940974 h 956532"/>
                <a:gd name="connsiteX3" fmla="*/ 778526 w 785871"/>
                <a:gd name="connsiteY3" fmla="*/ 638306 h 956532"/>
                <a:gd name="connsiteX4" fmla="*/ 359885 w 785871"/>
                <a:gd name="connsiteY4" fmla="*/ 15558 h 956532"/>
                <a:gd name="connsiteX0" fmla="*/ 308784 w 734770"/>
                <a:gd name="connsiteY0" fmla="*/ 7501 h 940418"/>
                <a:gd name="connsiteX1" fmla="*/ 7345 w 734770"/>
                <a:gd name="connsiteY1" fmla="*/ 585244 h 940418"/>
                <a:gd name="connsiteX2" fmla="*/ 352852 w 734770"/>
                <a:gd name="connsiteY2" fmla="*/ 932917 h 940418"/>
                <a:gd name="connsiteX3" fmla="*/ 727425 w 734770"/>
                <a:gd name="connsiteY3" fmla="*/ 630249 h 940418"/>
                <a:gd name="connsiteX4" fmla="*/ 308784 w 734770"/>
                <a:gd name="connsiteY4" fmla="*/ 7501 h 940418"/>
                <a:gd name="connsiteX0" fmla="*/ 308784 w 644759"/>
                <a:gd name="connsiteY0" fmla="*/ 0 h 925416"/>
                <a:gd name="connsiteX1" fmla="*/ 7345 w 644759"/>
                <a:gd name="connsiteY1" fmla="*/ 577743 h 925416"/>
                <a:gd name="connsiteX2" fmla="*/ 352852 w 644759"/>
                <a:gd name="connsiteY2" fmla="*/ 925416 h 925416"/>
                <a:gd name="connsiteX3" fmla="*/ 637414 w 644759"/>
                <a:gd name="connsiteY3" fmla="*/ 577743 h 925416"/>
                <a:gd name="connsiteX4" fmla="*/ 308784 w 644759"/>
                <a:gd name="connsiteY4" fmla="*/ 0 h 925416"/>
                <a:gd name="connsiteX0" fmla="*/ 303705 w 634601"/>
                <a:gd name="connsiteY0" fmla="*/ 0 h 802768"/>
                <a:gd name="connsiteX1" fmla="*/ 2266 w 634601"/>
                <a:gd name="connsiteY1" fmla="*/ 577743 h 802768"/>
                <a:gd name="connsiteX2" fmla="*/ 317301 w 634601"/>
                <a:gd name="connsiteY2" fmla="*/ 802768 h 802768"/>
                <a:gd name="connsiteX3" fmla="*/ 632335 w 634601"/>
                <a:gd name="connsiteY3" fmla="*/ 577743 h 802768"/>
                <a:gd name="connsiteX4" fmla="*/ 303705 w 634601"/>
                <a:gd name="connsiteY4" fmla="*/ 0 h 802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601" h="802768">
                  <a:moveTo>
                    <a:pt x="303705" y="0"/>
                  </a:moveTo>
                  <a:cubicBezTo>
                    <a:pt x="198694" y="0"/>
                    <a:pt x="0" y="443948"/>
                    <a:pt x="2266" y="577743"/>
                  </a:cubicBezTo>
                  <a:cubicBezTo>
                    <a:pt x="4532" y="711538"/>
                    <a:pt x="212290" y="802768"/>
                    <a:pt x="317301" y="802768"/>
                  </a:cubicBezTo>
                  <a:cubicBezTo>
                    <a:pt x="422312" y="802768"/>
                    <a:pt x="634601" y="711538"/>
                    <a:pt x="632335" y="577743"/>
                  </a:cubicBezTo>
                  <a:cubicBezTo>
                    <a:pt x="630069" y="443948"/>
                    <a:pt x="408716" y="0"/>
                    <a:pt x="303705" y="0"/>
                  </a:cubicBezTo>
                  <a:close/>
                </a:path>
              </a:pathLst>
            </a:custGeom>
            <a:solidFill>
              <a:srgbClr val="0066FF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5" name="รูปแบบอิสระ 34"/>
            <p:cNvSpPr/>
            <p:nvPr/>
          </p:nvSpPr>
          <p:spPr>
            <a:xfrm rot="13047592">
              <a:off x="5191473" y="3741548"/>
              <a:ext cx="479056" cy="127582"/>
            </a:xfrm>
            <a:custGeom>
              <a:avLst/>
              <a:gdLst>
                <a:gd name="connsiteX0" fmla="*/ 0 w 449484"/>
                <a:gd name="connsiteY0" fmla="*/ 140826 h 140826"/>
                <a:gd name="connsiteX1" fmla="*/ 38582 w 449484"/>
                <a:gd name="connsiteY1" fmla="*/ 88739 h 140826"/>
                <a:gd name="connsiteX2" fmla="*/ 117676 w 449484"/>
                <a:gd name="connsiteY2" fmla="*/ 113818 h 140826"/>
                <a:gd name="connsiteX3" fmla="*/ 185195 w 449484"/>
                <a:gd name="connsiteY3" fmla="*/ 61732 h 140826"/>
                <a:gd name="connsiteX4" fmla="*/ 256572 w 449484"/>
                <a:gd name="connsiteY4" fmla="*/ 96456 h 140826"/>
                <a:gd name="connsiteX5" fmla="*/ 327949 w 449484"/>
                <a:gd name="connsiteY5" fmla="*/ 32795 h 140826"/>
                <a:gd name="connsiteX6" fmla="*/ 449484 w 449484"/>
                <a:gd name="connsiteY6" fmla="*/ 0 h 140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9484" h="140826">
                  <a:moveTo>
                    <a:pt x="0" y="140826"/>
                  </a:moveTo>
                  <a:cubicBezTo>
                    <a:pt x="9484" y="117033"/>
                    <a:pt x="18969" y="93240"/>
                    <a:pt x="38582" y="88739"/>
                  </a:cubicBezTo>
                  <a:cubicBezTo>
                    <a:pt x="58195" y="84238"/>
                    <a:pt x="93241" y="118319"/>
                    <a:pt x="117676" y="113818"/>
                  </a:cubicBezTo>
                  <a:cubicBezTo>
                    <a:pt x="142111" y="109317"/>
                    <a:pt x="162046" y="64626"/>
                    <a:pt x="185195" y="61732"/>
                  </a:cubicBezTo>
                  <a:cubicBezTo>
                    <a:pt x="208344" y="58838"/>
                    <a:pt x="232780" y="101279"/>
                    <a:pt x="256572" y="96456"/>
                  </a:cubicBezTo>
                  <a:cubicBezTo>
                    <a:pt x="280364" y="91633"/>
                    <a:pt x="295797" y="48871"/>
                    <a:pt x="327949" y="32795"/>
                  </a:cubicBezTo>
                  <a:cubicBezTo>
                    <a:pt x="360101" y="16719"/>
                    <a:pt x="404792" y="8359"/>
                    <a:pt x="449484" y="0"/>
                  </a:cubicBezTo>
                </a:path>
              </a:pathLst>
            </a:custGeom>
            <a:ln w="4445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6" name="รูปแบบอิสระ 35"/>
            <p:cNvSpPr/>
            <p:nvPr/>
          </p:nvSpPr>
          <p:spPr>
            <a:xfrm rot="1377883">
              <a:off x="4532900" y="3562405"/>
              <a:ext cx="479056" cy="127582"/>
            </a:xfrm>
            <a:custGeom>
              <a:avLst/>
              <a:gdLst>
                <a:gd name="connsiteX0" fmla="*/ 0 w 449484"/>
                <a:gd name="connsiteY0" fmla="*/ 140826 h 140826"/>
                <a:gd name="connsiteX1" fmla="*/ 38582 w 449484"/>
                <a:gd name="connsiteY1" fmla="*/ 88739 h 140826"/>
                <a:gd name="connsiteX2" fmla="*/ 117676 w 449484"/>
                <a:gd name="connsiteY2" fmla="*/ 113818 h 140826"/>
                <a:gd name="connsiteX3" fmla="*/ 185195 w 449484"/>
                <a:gd name="connsiteY3" fmla="*/ 61732 h 140826"/>
                <a:gd name="connsiteX4" fmla="*/ 256572 w 449484"/>
                <a:gd name="connsiteY4" fmla="*/ 96456 h 140826"/>
                <a:gd name="connsiteX5" fmla="*/ 327949 w 449484"/>
                <a:gd name="connsiteY5" fmla="*/ 32795 h 140826"/>
                <a:gd name="connsiteX6" fmla="*/ 449484 w 449484"/>
                <a:gd name="connsiteY6" fmla="*/ 0 h 140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9484" h="140826">
                  <a:moveTo>
                    <a:pt x="0" y="140826"/>
                  </a:moveTo>
                  <a:cubicBezTo>
                    <a:pt x="9484" y="117033"/>
                    <a:pt x="18969" y="93240"/>
                    <a:pt x="38582" y="88739"/>
                  </a:cubicBezTo>
                  <a:cubicBezTo>
                    <a:pt x="58195" y="84238"/>
                    <a:pt x="93241" y="118319"/>
                    <a:pt x="117676" y="113818"/>
                  </a:cubicBezTo>
                  <a:cubicBezTo>
                    <a:pt x="142111" y="109317"/>
                    <a:pt x="162046" y="64626"/>
                    <a:pt x="185195" y="61732"/>
                  </a:cubicBezTo>
                  <a:cubicBezTo>
                    <a:pt x="208344" y="58838"/>
                    <a:pt x="232780" y="101279"/>
                    <a:pt x="256572" y="96456"/>
                  </a:cubicBezTo>
                  <a:cubicBezTo>
                    <a:pt x="280364" y="91633"/>
                    <a:pt x="295797" y="48871"/>
                    <a:pt x="327949" y="32795"/>
                  </a:cubicBezTo>
                  <a:cubicBezTo>
                    <a:pt x="360101" y="16719"/>
                    <a:pt x="404792" y="8359"/>
                    <a:pt x="449484" y="0"/>
                  </a:cubicBezTo>
                </a:path>
              </a:pathLst>
            </a:custGeom>
            <a:ln w="4445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7" name="รูปแบบอิสระ 36"/>
            <p:cNvSpPr/>
            <p:nvPr/>
          </p:nvSpPr>
          <p:spPr>
            <a:xfrm rot="6061359">
              <a:off x="4845929" y="3252475"/>
              <a:ext cx="479056" cy="127582"/>
            </a:xfrm>
            <a:custGeom>
              <a:avLst/>
              <a:gdLst>
                <a:gd name="connsiteX0" fmla="*/ 0 w 449484"/>
                <a:gd name="connsiteY0" fmla="*/ 140826 h 140826"/>
                <a:gd name="connsiteX1" fmla="*/ 38582 w 449484"/>
                <a:gd name="connsiteY1" fmla="*/ 88739 h 140826"/>
                <a:gd name="connsiteX2" fmla="*/ 117676 w 449484"/>
                <a:gd name="connsiteY2" fmla="*/ 113818 h 140826"/>
                <a:gd name="connsiteX3" fmla="*/ 185195 w 449484"/>
                <a:gd name="connsiteY3" fmla="*/ 61732 h 140826"/>
                <a:gd name="connsiteX4" fmla="*/ 256572 w 449484"/>
                <a:gd name="connsiteY4" fmla="*/ 96456 h 140826"/>
                <a:gd name="connsiteX5" fmla="*/ 327949 w 449484"/>
                <a:gd name="connsiteY5" fmla="*/ 32795 h 140826"/>
                <a:gd name="connsiteX6" fmla="*/ 449484 w 449484"/>
                <a:gd name="connsiteY6" fmla="*/ 0 h 140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9484" h="140826">
                  <a:moveTo>
                    <a:pt x="0" y="140826"/>
                  </a:moveTo>
                  <a:cubicBezTo>
                    <a:pt x="9484" y="117033"/>
                    <a:pt x="18969" y="93240"/>
                    <a:pt x="38582" y="88739"/>
                  </a:cubicBezTo>
                  <a:cubicBezTo>
                    <a:pt x="58195" y="84238"/>
                    <a:pt x="93241" y="118319"/>
                    <a:pt x="117676" y="113818"/>
                  </a:cubicBezTo>
                  <a:cubicBezTo>
                    <a:pt x="142111" y="109317"/>
                    <a:pt x="162046" y="64626"/>
                    <a:pt x="185195" y="61732"/>
                  </a:cubicBezTo>
                  <a:cubicBezTo>
                    <a:pt x="208344" y="58838"/>
                    <a:pt x="232780" y="101279"/>
                    <a:pt x="256572" y="96456"/>
                  </a:cubicBezTo>
                  <a:cubicBezTo>
                    <a:pt x="280364" y="91633"/>
                    <a:pt x="295797" y="48871"/>
                    <a:pt x="327949" y="32795"/>
                  </a:cubicBezTo>
                  <a:cubicBezTo>
                    <a:pt x="360101" y="16719"/>
                    <a:pt x="404792" y="8359"/>
                    <a:pt x="449484" y="0"/>
                  </a:cubicBezTo>
                </a:path>
              </a:pathLst>
            </a:custGeom>
            <a:ln w="4445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8" name="รูปแบบอิสระ 37"/>
            <p:cNvSpPr/>
            <p:nvPr/>
          </p:nvSpPr>
          <p:spPr>
            <a:xfrm rot="16787925">
              <a:off x="4886147" y="3972140"/>
              <a:ext cx="479056" cy="127582"/>
            </a:xfrm>
            <a:custGeom>
              <a:avLst/>
              <a:gdLst>
                <a:gd name="connsiteX0" fmla="*/ 0 w 449484"/>
                <a:gd name="connsiteY0" fmla="*/ 140826 h 140826"/>
                <a:gd name="connsiteX1" fmla="*/ 38582 w 449484"/>
                <a:gd name="connsiteY1" fmla="*/ 88739 h 140826"/>
                <a:gd name="connsiteX2" fmla="*/ 117676 w 449484"/>
                <a:gd name="connsiteY2" fmla="*/ 113818 h 140826"/>
                <a:gd name="connsiteX3" fmla="*/ 185195 w 449484"/>
                <a:gd name="connsiteY3" fmla="*/ 61732 h 140826"/>
                <a:gd name="connsiteX4" fmla="*/ 256572 w 449484"/>
                <a:gd name="connsiteY4" fmla="*/ 96456 h 140826"/>
                <a:gd name="connsiteX5" fmla="*/ 327949 w 449484"/>
                <a:gd name="connsiteY5" fmla="*/ 32795 h 140826"/>
                <a:gd name="connsiteX6" fmla="*/ 449484 w 449484"/>
                <a:gd name="connsiteY6" fmla="*/ 0 h 140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9484" h="140826">
                  <a:moveTo>
                    <a:pt x="0" y="140826"/>
                  </a:moveTo>
                  <a:cubicBezTo>
                    <a:pt x="9484" y="117033"/>
                    <a:pt x="18969" y="93240"/>
                    <a:pt x="38582" y="88739"/>
                  </a:cubicBezTo>
                  <a:cubicBezTo>
                    <a:pt x="58195" y="84238"/>
                    <a:pt x="93241" y="118319"/>
                    <a:pt x="117676" y="113818"/>
                  </a:cubicBezTo>
                  <a:cubicBezTo>
                    <a:pt x="142111" y="109317"/>
                    <a:pt x="162046" y="64626"/>
                    <a:pt x="185195" y="61732"/>
                  </a:cubicBezTo>
                  <a:cubicBezTo>
                    <a:pt x="208344" y="58838"/>
                    <a:pt x="232780" y="101279"/>
                    <a:pt x="256572" y="96456"/>
                  </a:cubicBezTo>
                  <a:cubicBezTo>
                    <a:pt x="280364" y="91633"/>
                    <a:pt x="295797" y="48871"/>
                    <a:pt x="327949" y="32795"/>
                  </a:cubicBezTo>
                  <a:cubicBezTo>
                    <a:pt x="360101" y="16719"/>
                    <a:pt x="404792" y="8359"/>
                    <a:pt x="449484" y="0"/>
                  </a:cubicBezTo>
                </a:path>
              </a:pathLst>
            </a:custGeom>
            <a:ln w="4445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10" name="กลุ่ม 38"/>
          <p:cNvGrpSpPr/>
          <p:nvPr/>
        </p:nvGrpSpPr>
        <p:grpSpPr>
          <a:xfrm>
            <a:off x="5517105" y="3789040"/>
            <a:ext cx="1137629" cy="1198721"/>
            <a:chOff x="4532900" y="3076738"/>
            <a:chExt cx="1137629" cy="1198721"/>
          </a:xfrm>
        </p:grpSpPr>
        <p:sp>
          <p:nvSpPr>
            <p:cNvPr id="40" name="รูปแบบอิสระ 39"/>
            <p:cNvSpPr/>
            <p:nvPr/>
          </p:nvSpPr>
          <p:spPr>
            <a:xfrm rot="21435127">
              <a:off x="4899029" y="3393294"/>
              <a:ext cx="400183" cy="509993"/>
            </a:xfrm>
            <a:custGeom>
              <a:avLst/>
              <a:gdLst>
                <a:gd name="connsiteX0" fmla="*/ 352540 w 870333"/>
                <a:gd name="connsiteY0" fmla="*/ 0 h 925416"/>
                <a:gd name="connsiteX1" fmla="*/ 0 w 870333"/>
                <a:gd name="connsiteY1" fmla="*/ 716096 h 925416"/>
                <a:gd name="connsiteX2" fmla="*/ 396608 w 870333"/>
                <a:gd name="connsiteY2" fmla="*/ 925416 h 925416"/>
                <a:gd name="connsiteX3" fmla="*/ 870333 w 870333"/>
                <a:gd name="connsiteY3" fmla="*/ 749147 h 925416"/>
                <a:gd name="connsiteX4" fmla="*/ 352540 w 870333"/>
                <a:gd name="connsiteY4" fmla="*/ 0 h 925416"/>
                <a:gd name="connsiteX0" fmla="*/ 359885 w 877678"/>
                <a:gd name="connsiteY0" fmla="*/ 5508 h 930924"/>
                <a:gd name="connsiteX1" fmla="*/ 7345 w 877678"/>
                <a:gd name="connsiteY1" fmla="*/ 721604 h 930924"/>
                <a:gd name="connsiteX2" fmla="*/ 403953 w 877678"/>
                <a:gd name="connsiteY2" fmla="*/ 930924 h 930924"/>
                <a:gd name="connsiteX3" fmla="*/ 877678 w 877678"/>
                <a:gd name="connsiteY3" fmla="*/ 754655 h 930924"/>
                <a:gd name="connsiteX4" fmla="*/ 359885 w 877678"/>
                <a:gd name="connsiteY4" fmla="*/ 5508 h 930924"/>
                <a:gd name="connsiteX0" fmla="*/ 359885 w 877678"/>
                <a:gd name="connsiteY0" fmla="*/ 5508 h 930924"/>
                <a:gd name="connsiteX1" fmla="*/ 7345 w 877678"/>
                <a:gd name="connsiteY1" fmla="*/ 721604 h 930924"/>
                <a:gd name="connsiteX2" fmla="*/ 403953 w 877678"/>
                <a:gd name="connsiteY2" fmla="*/ 930924 h 930924"/>
                <a:gd name="connsiteX3" fmla="*/ 877678 w 877678"/>
                <a:gd name="connsiteY3" fmla="*/ 754655 h 930924"/>
                <a:gd name="connsiteX4" fmla="*/ 359885 w 877678"/>
                <a:gd name="connsiteY4" fmla="*/ 5508 h 930924"/>
                <a:gd name="connsiteX0" fmla="*/ 359885 w 877678"/>
                <a:gd name="connsiteY0" fmla="*/ 5508 h 930924"/>
                <a:gd name="connsiteX1" fmla="*/ 7345 w 877678"/>
                <a:gd name="connsiteY1" fmla="*/ 721604 h 930924"/>
                <a:gd name="connsiteX2" fmla="*/ 403953 w 877678"/>
                <a:gd name="connsiteY2" fmla="*/ 930924 h 930924"/>
                <a:gd name="connsiteX3" fmla="*/ 877678 w 877678"/>
                <a:gd name="connsiteY3" fmla="*/ 754655 h 930924"/>
                <a:gd name="connsiteX4" fmla="*/ 359885 w 877678"/>
                <a:gd name="connsiteY4" fmla="*/ 5508 h 930924"/>
                <a:gd name="connsiteX0" fmla="*/ 359885 w 885023"/>
                <a:gd name="connsiteY0" fmla="*/ 5508 h 936432"/>
                <a:gd name="connsiteX1" fmla="*/ 7345 w 885023"/>
                <a:gd name="connsiteY1" fmla="*/ 721604 h 936432"/>
                <a:gd name="connsiteX2" fmla="*/ 403953 w 885023"/>
                <a:gd name="connsiteY2" fmla="*/ 930924 h 936432"/>
                <a:gd name="connsiteX3" fmla="*/ 877678 w 885023"/>
                <a:gd name="connsiteY3" fmla="*/ 754655 h 936432"/>
                <a:gd name="connsiteX4" fmla="*/ 359885 w 885023"/>
                <a:gd name="connsiteY4" fmla="*/ 5508 h 936432"/>
                <a:gd name="connsiteX0" fmla="*/ 359885 w 785871"/>
                <a:gd name="connsiteY0" fmla="*/ 15558 h 956532"/>
                <a:gd name="connsiteX1" fmla="*/ 7345 w 785871"/>
                <a:gd name="connsiteY1" fmla="*/ 731654 h 956532"/>
                <a:gd name="connsiteX2" fmla="*/ 403953 w 785871"/>
                <a:gd name="connsiteY2" fmla="*/ 940974 h 956532"/>
                <a:gd name="connsiteX3" fmla="*/ 778526 w 785871"/>
                <a:gd name="connsiteY3" fmla="*/ 638306 h 956532"/>
                <a:gd name="connsiteX4" fmla="*/ 359885 w 785871"/>
                <a:gd name="connsiteY4" fmla="*/ 15558 h 956532"/>
                <a:gd name="connsiteX0" fmla="*/ 308784 w 734770"/>
                <a:gd name="connsiteY0" fmla="*/ 7501 h 940418"/>
                <a:gd name="connsiteX1" fmla="*/ 7345 w 734770"/>
                <a:gd name="connsiteY1" fmla="*/ 585244 h 940418"/>
                <a:gd name="connsiteX2" fmla="*/ 352852 w 734770"/>
                <a:gd name="connsiteY2" fmla="*/ 932917 h 940418"/>
                <a:gd name="connsiteX3" fmla="*/ 727425 w 734770"/>
                <a:gd name="connsiteY3" fmla="*/ 630249 h 940418"/>
                <a:gd name="connsiteX4" fmla="*/ 308784 w 734770"/>
                <a:gd name="connsiteY4" fmla="*/ 7501 h 940418"/>
                <a:gd name="connsiteX0" fmla="*/ 308784 w 644759"/>
                <a:gd name="connsiteY0" fmla="*/ 0 h 925416"/>
                <a:gd name="connsiteX1" fmla="*/ 7345 w 644759"/>
                <a:gd name="connsiteY1" fmla="*/ 577743 h 925416"/>
                <a:gd name="connsiteX2" fmla="*/ 352852 w 644759"/>
                <a:gd name="connsiteY2" fmla="*/ 925416 h 925416"/>
                <a:gd name="connsiteX3" fmla="*/ 637414 w 644759"/>
                <a:gd name="connsiteY3" fmla="*/ 577743 h 925416"/>
                <a:gd name="connsiteX4" fmla="*/ 308784 w 644759"/>
                <a:gd name="connsiteY4" fmla="*/ 0 h 925416"/>
                <a:gd name="connsiteX0" fmla="*/ 303705 w 634601"/>
                <a:gd name="connsiteY0" fmla="*/ 0 h 802768"/>
                <a:gd name="connsiteX1" fmla="*/ 2266 w 634601"/>
                <a:gd name="connsiteY1" fmla="*/ 577743 h 802768"/>
                <a:gd name="connsiteX2" fmla="*/ 317301 w 634601"/>
                <a:gd name="connsiteY2" fmla="*/ 802768 h 802768"/>
                <a:gd name="connsiteX3" fmla="*/ 632335 w 634601"/>
                <a:gd name="connsiteY3" fmla="*/ 577743 h 802768"/>
                <a:gd name="connsiteX4" fmla="*/ 303705 w 634601"/>
                <a:gd name="connsiteY4" fmla="*/ 0 h 802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601" h="802768">
                  <a:moveTo>
                    <a:pt x="303705" y="0"/>
                  </a:moveTo>
                  <a:cubicBezTo>
                    <a:pt x="198694" y="0"/>
                    <a:pt x="0" y="443948"/>
                    <a:pt x="2266" y="577743"/>
                  </a:cubicBezTo>
                  <a:cubicBezTo>
                    <a:pt x="4532" y="711538"/>
                    <a:pt x="212290" y="802768"/>
                    <a:pt x="317301" y="802768"/>
                  </a:cubicBezTo>
                  <a:cubicBezTo>
                    <a:pt x="422312" y="802768"/>
                    <a:pt x="634601" y="711538"/>
                    <a:pt x="632335" y="577743"/>
                  </a:cubicBezTo>
                  <a:cubicBezTo>
                    <a:pt x="630069" y="443948"/>
                    <a:pt x="408716" y="0"/>
                    <a:pt x="303705" y="0"/>
                  </a:cubicBezTo>
                  <a:close/>
                </a:path>
              </a:pathLst>
            </a:custGeom>
            <a:solidFill>
              <a:srgbClr val="0066FF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1" name="รูปแบบอิสระ 40"/>
            <p:cNvSpPr/>
            <p:nvPr/>
          </p:nvSpPr>
          <p:spPr>
            <a:xfrm rot="13047592">
              <a:off x="5191473" y="3741548"/>
              <a:ext cx="479056" cy="127582"/>
            </a:xfrm>
            <a:custGeom>
              <a:avLst/>
              <a:gdLst>
                <a:gd name="connsiteX0" fmla="*/ 0 w 449484"/>
                <a:gd name="connsiteY0" fmla="*/ 140826 h 140826"/>
                <a:gd name="connsiteX1" fmla="*/ 38582 w 449484"/>
                <a:gd name="connsiteY1" fmla="*/ 88739 h 140826"/>
                <a:gd name="connsiteX2" fmla="*/ 117676 w 449484"/>
                <a:gd name="connsiteY2" fmla="*/ 113818 h 140826"/>
                <a:gd name="connsiteX3" fmla="*/ 185195 w 449484"/>
                <a:gd name="connsiteY3" fmla="*/ 61732 h 140826"/>
                <a:gd name="connsiteX4" fmla="*/ 256572 w 449484"/>
                <a:gd name="connsiteY4" fmla="*/ 96456 h 140826"/>
                <a:gd name="connsiteX5" fmla="*/ 327949 w 449484"/>
                <a:gd name="connsiteY5" fmla="*/ 32795 h 140826"/>
                <a:gd name="connsiteX6" fmla="*/ 449484 w 449484"/>
                <a:gd name="connsiteY6" fmla="*/ 0 h 140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9484" h="140826">
                  <a:moveTo>
                    <a:pt x="0" y="140826"/>
                  </a:moveTo>
                  <a:cubicBezTo>
                    <a:pt x="9484" y="117033"/>
                    <a:pt x="18969" y="93240"/>
                    <a:pt x="38582" y="88739"/>
                  </a:cubicBezTo>
                  <a:cubicBezTo>
                    <a:pt x="58195" y="84238"/>
                    <a:pt x="93241" y="118319"/>
                    <a:pt x="117676" y="113818"/>
                  </a:cubicBezTo>
                  <a:cubicBezTo>
                    <a:pt x="142111" y="109317"/>
                    <a:pt x="162046" y="64626"/>
                    <a:pt x="185195" y="61732"/>
                  </a:cubicBezTo>
                  <a:cubicBezTo>
                    <a:pt x="208344" y="58838"/>
                    <a:pt x="232780" y="101279"/>
                    <a:pt x="256572" y="96456"/>
                  </a:cubicBezTo>
                  <a:cubicBezTo>
                    <a:pt x="280364" y="91633"/>
                    <a:pt x="295797" y="48871"/>
                    <a:pt x="327949" y="32795"/>
                  </a:cubicBezTo>
                  <a:cubicBezTo>
                    <a:pt x="360101" y="16719"/>
                    <a:pt x="404792" y="8359"/>
                    <a:pt x="449484" y="0"/>
                  </a:cubicBezTo>
                </a:path>
              </a:pathLst>
            </a:custGeom>
            <a:ln w="4445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2" name="รูปแบบอิสระ 41"/>
            <p:cNvSpPr/>
            <p:nvPr/>
          </p:nvSpPr>
          <p:spPr>
            <a:xfrm rot="1377883">
              <a:off x="4532900" y="3562405"/>
              <a:ext cx="479056" cy="127582"/>
            </a:xfrm>
            <a:custGeom>
              <a:avLst/>
              <a:gdLst>
                <a:gd name="connsiteX0" fmla="*/ 0 w 449484"/>
                <a:gd name="connsiteY0" fmla="*/ 140826 h 140826"/>
                <a:gd name="connsiteX1" fmla="*/ 38582 w 449484"/>
                <a:gd name="connsiteY1" fmla="*/ 88739 h 140826"/>
                <a:gd name="connsiteX2" fmla="*/ 117676 w 449484"/>
                <a:gd name="connsiteY2" fmla="*/ 113818 h 140826"/>
                <a:gd name="connsiteX3" fmla="*/ 185195 w 449484"/>
                <a:gd name="connsiteY3" fmla="*/ 61732 h 140826"/>
                <a:gd name="connsiteX4" fmla="*/ 256572 w 449484"/>
                <a:gd name="connsiteY4" fmla="*/ 96456 h 140826"/>
                <a:gd name="connsiteX5" fmla="*/ 327949 w 449484"/>
                <a:gd name="connsiteY5" fmla="*/ 32795 h 140826"/>
                <a:gd name="connsiteX6" fmla="*/ 449484 w 449484"/>
                <a:gd name="connsiteY6" fmla="*/ 0 h 140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9484" h="140826">
                  <a:moveTo>
                    <a:pt x="0" y="140826"/>
                  </a:moveTo>
                  <a:cubicBezTo>
                    <a:pt x="9484" y="117033"/>
                    <a:pt x="18969" y="93240"/>
                    <a:pt x="38582" y="88739"/>
                  </a:cubicBezTo>
                  <a:cubicBezTo>
                    <a:pt x="58195" y="84238"/>
                    <a:pt x="93241" y="118319"/>
                    <a:pt x="117676" y="113818"/>
                  </a:cubicBezTo>
                  <a:cubicBezTo>
                    <a:pt x="142111" y="109317"/>
                    <a:pt x="162046" y="64626"/>
                    <a:pt x="185195" y="61732"/>
                  </a:cubicBezTo>
                  <a:cubicBezTo>
                    <a:pt x="208344" y="58838"/>
                    <a:pt x="232780" y="101279"/>
                    <a:pt x="256572" y="96456"/>
                  </a:cubicBezTo>
                  <a:cubicBezTo>
                    <a:pt x="280364" y="91633"/>
                    <a:pt x="295797" y="48871"/>
                    <a:pt x="327949" y="32795"/>
                  </a:cubicBezTo>
                  <a:cubicBezTo>
                    <a:pt x="360101" y="16719"/>
                    <a:pt x="404792" y="8359"/>
                    <a:pt x="449484" y="0"/>
                  </a:cubicBezTo>
                </a:path>
              </a:pathLst>
            </a:custGeom>
            <a:ln w="4445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3" name="รูปแบบอิสระ 42"/>
            <p:cNvSpPr/>
            <p:nvPr/>
          </p:nvSpPr>
          <p:spPr>
            <a:xfrm rot="6061359">
              <a:off x="4845929" y="3252475"/>
              <a:ext cx="479056" cy="127582"/>
            </a:xfrm>
            <a:custGeom>
              <a:avLst/>
              <a:gdLst>
                <a:gd name="connsiteX0" fmla="*/ 0 w 449484"/>
                <a:gd name="connsiteY0" fmla="*/ 140826 h 140826"/>
                <a:gd name="connsiteX1" fmla="*/ 38582 w 449484"/>
                <a:gd name="connsiteY1" fmla="*/ 88739 h 140826"/>
                <a:gd name="connsiteX2" fmla="*/ 117676 w 449484"/>
                <a:gd name="connsiteY2" fmla="*/ 113818 h 140826"/>
                <a:gd name="connsiteX3" fmla="*/ 185195 w 449484"/>
                <a:gd name="connsiteY3" fmla="*/ 61732 h 140826"/>
                <a:gd name="connsiteX4" fmla="*/ 256572 w 449484"/>
                <a:gd name="connsiteY4" fmla="*/ 96456 h 140826"/>
                <a:gd name="connsiteX5" fmla="*/ 327949 w 449484"/>
                <a:gd name="connsiteY5" fmla="*/ 32795 h 140826"/>
                <a:gd name="connsiteX6" fmla="*/ 449484 w 449484"/>
                <a:gd name="connsiteY6" fmla="*/ 0 h 140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9484" h="140826">
                  <a:moveTo>
                    <a:pt x="0" y="140826"/>
                  </a:moveTo>
                  <a:cubicBezTo>
                    <a:pt x="9484" y="117033"/>
                    <a:pt x="18969" y="93240"/>
                    <a:pt x="38582" y="88739"/>
                  </a:cubicBezTo>
                  <a:cubicBezTo>
                    <a:pt x="58195" y="84238"/>
                    <a:pt x="93241" y="118319"/>
                    <a:pt x="117676" y="113818"/>
                  </a:cubicBezTo>
                  <a:cubicBezTo>
                    <a:pt x="142111" y="109317"/>
                    <a:pt x="162046" y="64626"/>
                    <a:pt x="185195" y="61732"/>
                  </a:cubicBezTo>
                  <a:cubicBezTo>
                    <a:pt x="208344" y="58838"/>
                    <a:pt x="232780" y="101279"/>
                    <a:pt x="256572" y="96456"/>
                  </a:cubicBezTo>
                  <a:cubicBezTo>
                    <a:pt x="280364" y="91633"/>
                    <a:pt x="295797" y="48871"/>
                    <a:pt x="327949" y="32795"/>
                  </a:cubicBezTo>
                  <a:cubicBezTo>
                    <a:pt x="360101" y="16719"/>
                    <a:pt x="404792" y="8359"/>
                    <a:pt x="449484" y="0"/>
                  </a:cubicBezTo>
                </a:path>
              </a:pathLst>
            </a:custGeom>
            <a:ln w="4445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4" name="รูปแบบอิสระ 43"/>
            <p:cNvSpPr/>
            <p:nvPr/>
          </p:nvSpPr>
          <p:spPr>
            <a:xfrm rot="16787925">
              <a:off x="4886147" y="3972140"/>
              <a:ext cx="479056" cy="127582"/>
            </a:xfrm>
            <a:custGeom>
              <a:avLst/>
              <a:gdLst>
                <a:gd name="connsiteX0" fmla="*/ 0 w 449484"/>
                <a:gd name="connsiteY0" fmla="*/ 140826 h 140826"/>
                <a:gd name="connsiteX1" fmla="*/ 38582 w 449484"/>
                <a:gd name="connsiteY1" fmla="*/ 88739 h 140826"/>
                <a:gd name="connsiteX2" fmla="*/ 117676 w 449484"/>
                <a:gd name="connsiteY2" fmla="*/ 113818 h 140826"/>
                <a:gd name="connsiteX3" fmla="*/ 185195 w 449484"/>
                <a:gd name="connsiteY3" fmla="*/ 61732 h 140826"/>
                <a:gd name="connsiteX4" fmla="*/ 256572 w 449484"/>
                <a:gd name="connsiteY4" fmla="*/ 96456 h 140826"/>
                <a:gd name="connsiteX5" fmla="*/ 327949 w 449484"/>
                <a:gd name="connsiteY5" fmla="*/ 32795 h 140826"/>
                <a:gd name="connsiteX6" fmla="*/ 449484 w 449484"/>
                <a:gd name="connsiteY6" fmla="*/ 0 h 140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9484" h="140826">
                  <a:moveTo>
                    <a:pt x="0" y="140826"/>
                  </a:moveTo>
                  <a:cubicBezTo>
                    <a:pt x="9484" y="117033"/>
                    <a:pt x="18969" y="93240"/>
                    <a:pt x="38582" y="88739"/>
                  </a:cubicBezTo>
                  <a:cubicBezTo>
                    <a:pt x="58195" y="84238"/>
                    <a:pt x="93241" y="118319"/>
                    <a:pt x="117676" y="113818"/>
                  </a:cubicBezTo>
                  <a:cubicBezTo>
                    <a:pt x="142111" y="109317"/>
                    <a:pt x="162046" y="64626"/>
                    <a:pt x="185195" y="61732"/>
                  </a:cubicBezTo>
                  <a:cubicBezTo>
                    <a:pt x="208344" y="58838"/>
                    <a:pt x="232780" y="101279"/>
                    <a:pt x="256572" y="96456"/>
                  </a:cubicBezTo>
                  <a:cubicBezTo>
                    <a:pt x="280364" y="91633"/>
                    <a:pt x="295797" y="48871"/>
                    <a:pt x="327949" y="32795"/>
                  </a:cubicBezTo>
                  <a:cubicBezTo>
                    <a:pt x="360101" y="16719"/>
                    <a:pt x="404792" y="8359"/>
                    <a:pt x="449484" y="0"/>
                  </a:cubicBezTo>
                </a:path>
              </a:pathLst>
            </a:custGeom>
            <a:ln w="4445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27" name="กลุ่ม 26"/>
          <p:cNvGrpSpPr/>
          <p:nvPr/>
        </p:nvGrpSpPr>
        <p:grpSpPr>
          <a:xfrm>
            <a:off x="5382090" y="2663915"/>
            <a:ext cx="1350150" cy="1395155"/>
            <a:chOff x="4076945" y="2618910"/>
            <a:chExt cx="1350150" cy="1395155"/>
          </a:xfrm>
        </p:grpSpPr>
        <p:sp>
          <p:nvSpPr>
            <p:cNvPr id="26" name="วงรี 25"/>
            <p:cNvSpPr/>
            <p:nvPr/>
          </p:nvSpPr>
          <p:spPr>
            <a:xfrm>
              <a:off x="4076945" y="2618910"/>
              <a:ext cx="1350150" cy="139515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grpSp>
          <p:nvGrpSpPr>
            <p:cNvPr id="3" name="กลุ่ม 26"/>
            <p:cNvGrpSpPr/>
            <p:nvPr/>
          </p:nvGrpSpPr>
          <p:grpSpPr>
            <a:xfrm rot="20217444">
              <a:off x="4176152" y="2658717"/>
              <a:ext cx="1137629" cy="1198721"/>
              <a:chOff x="4532900" y="3076738"/>
              <a:chExt cx="1137629" cy="1198721"/>
            </a:xfrm>
          </p:grpSpPr>
          <p:sp>
            <p:nvSpPr>
              <p:cNvPr id="28" name="รูปแบบอิสระ 27"/>
              <p:cNvSpPr/>
              <p:nvPr/>
            </p:nvSpPr>
            <p:spPr>
              <a:xfrm rot="21435127">
                <a:off x="4899029" y="3393294"/>
                <a:ext cx="400183" cy="509993"/>
              </a:xfrm>
              <a:custGeom>
                <a:avLst/>
                <a:gdLst>
                  <a:gd name="connsiteX0" fmla="*/ 352540 w 870333"/>
                  <a:gd name="connsiteY0" fmla="*/ 0 h 925416"/>
                  <a:gd name="connsiteX1" fmla="*/ 0 w 870333"/>
                  <a:gd name="connsiteY1" fmla="*/ 716096 h 925416"/>
                  <a:gd name="connsiteX2" fmla="*/ 396608 w 870333"/>
                  <a:gd name="connsiteY2" fmla="*/ 925416 h 925416"/>
                  <a:gd name="connsiteX3" fmla="*/ 870333 w 870333"/>
                  <a:gd name="connsiteY3" fmla="*/ 749147 h 925416"/>
                  <a:gd name="connsiteX4" fmla="*/ 352540 w 870333"/>
                  <a:gd name="connsiteY4" fmla="*/ 0 h 925416"/>
                  <a:gd name="connsiteX0" fmla="*/ 359885 w 877678"/>
                  <a:gd name="connsiteY0" fmla="*/ 5508 h 930924"/>
                  <a:gd name="connsiteX1" fmla="*/ 7345 w 877678"/>
                  <a:gd name="connsiteY1" fmla="*/ 721604 h 930924"/>
                  <a:gd name="connsiteX2" fmla="*/ 403953 w 877678"/>
                  <a:gd name="connsiteY2" fmla="*/ 930924 h 930924"/>
                  <a:gd name="connsiteX3" fmla="*/ 877678 w 877678"/>
                  <a:gd name="connsiteY3" fmla="*/ 754655 h 930924"/>
                  <a:gd name="connsiteX4" fmla="*/ 359885 w 877678"/>
                  <a:gd name="connsiteY4" fmla="*/ 5508 h 930924"/>
                  <a:gd name="connsiteX0" fmla="*/ 359885 w 877678"/>
                  <a:gd name="connsiteY0" fmla="*/ 5508 h 930924"/>
                  <a:gd name="connsiteX1" fmla="*/ 7345 w 877678"/>
                  <a:gd name="connsiteY1" fmla="*/ 721604 h 930924"/>
                  <a:gd name="connsiteX2" fmla="*/ 403953 w 877678"/>
                  <a:gd name="connsiteY2" fmla="*/ 930924 h 930924"/>
                  <a:gd name="connsiteX3" fmla="*/ 877678 w 877678"/>
                  <a:gd name="connsiteY3" fmla="*/ 754655 h 930924"/>
                  <a:gd name="connsiteX4" fmla="*/ 359885 w 877678"/>
                  <a:gd name="connsiteY4" fmla="*/ 5508 h 930924"/>
                  <a:gd name="connsiteX0" fmla="*/ 359885 w 877678"/>
                  <a:gd name="connsiteY0" fmla="*/ 5508 h 930924"/>
                  <a:gd name="connsiteX1" fmla="*/ 7345 w 877678"/>
                  <a:gd name="connsiteY1" fmla="*/ 721604 h 930924"/>
                  <a:gd name="connsiteX2" fmla="*/ 403953 w 877678"/>
                  <a:gd name="connsiteY2" fmla="*/ 930924 h 930924"/>
                  <a:gd name="connsiteX3" fmla="*/ 877678 w 877678"/>
                  <a:gd name="connsiteY3" fmla="*/ 754655 h 930924"/>
                  <a:gd name="connsiteX4" fmla="*/ 359885 w 877678"/>
                  <a:gd name="connsiteY4" fmla="*/ 5508 h 930924"/>
                  <a:gd name="connsiteX0" fmla="*/ 359885 w 885023"/>
                  <a:gd name="connsiteY0" fmla="*/ 5508 h 936432"/>
                  <a:gd name="connsiteX1" fmla="*/ 7345 w 885023"/>
                  <a:gd name="connsiteY1" fmla="*/ 721604 h 936432"/>
                  <a:gd name="connsiteX2" fmla="*/ 403953 w 885023"/>
                  <a:gd name="connsiteY2" fmla="*/ 930924 h 936432"/>
                  <a:gd name="connsiteX3" fmla="*/ 877678 w 885023"/>
                  <a:gd name="connsiteY3" fmla="*/ 754655 h 936432"/>
                  <a:gd name="connsiteX4" fmla="*/ 359885 w 885023"/>
                  <a:gd name="connsiteY4" fmla="*/ 5508 h 936432"/>
                  <a:gd name="connsiteX0" fmla="*/ 359885 w 785871"/>
                  <a:gd name="connsiteY0" fmla="*/ 15558 h 956532"/>
                  <a:gd name="connsiteX1" fmla="*/ 7345 w 785871"/>
                  <a:gd name="connsiteY1" fmla="*/ 731654 h 956532"/>
                  <a:gd name="connsiteX2" fmla="*/ 403953 w 785871"/>
                  <a:gd name="connsiteY2" fmla="*/ 940974 h 956532"/>
                  <a:gd name="connsiteX3" fmla="*/ 778526 w 785871"/>
                  <a:gd name="connsiteY3" fmla="*/ 638306 h 956532"/>
                  <a:gd name="connsiteX4" fmla="*/ 359885 w 785871"/>
                  <a:gd name="connsiteY4" fmla="*/ 15558 h 956532"/>
                  <a:gd name="connsiteX0" fmla="*/ 308784 w 734770"/>
                  <a:gd name="connsiteY0" fmla="*/ 7501 h 940418"/>
                  <a:gd name="connsiteX1" fmla="*/ 7345 w 734770"/>
                  <a:gd name="connsiteY1" fmla="*/ 585244 h 940418"/>
                  <a:gd name="connsiteX2" fmla="*/ 352852 w 734770"/>
                  <a:gd name="connsiteY2" fmla="*/ 932917 h 940418"/>
                  <a:gd name="connsiteX3" fmla="*/ 727425 w 734770"/>
                  <a:gd name="connsiteY3" fmla="*/ 630249 h 940418"/>
                  <a:gd name="connsiteX4" fmla="*/ 308784 w 734770"/>
                  <a:gd name="connsiteY4" fmla="*/ 7501 h 940418"/>
                  <a:gd name="connsiteX0" fmla="*/ 308784 w 644759"/>
                  <a:gd name="connsiteY0" fmla="*/ 0 h 925416"/>
                  <a:gd name="connsiteX1" fmla="*/ 7345 w 644759"/>
                  <a:gd name="connsiteY1" fmla="*/ 577743 h 925416"/>
                  <a:gd name="connsiteX2" fmla="*/ 352852 w 644759"/>
                  <a:gd name="connsiteY2" fmla="*/ 925416 h 925416"/>
                  <a:gd name="connsiteX3" fmla="*/ 637414 w 644759"/>
                  <a:gd name="connsiteY3" fmla="*/ 577743 h 925416"/>
                  <a:gd name="connsiteX4" fmla="*/ 308784 w 644759"/>
                  <a:gd name="connsiteY4" fmla="*/ 0 h 925416"/>
                  <a:gd name="connsiteX0" fmla="*/ 303705 w 634601"/>
                  <a:gd name="connsiteY0" fmla="*/ 0 h 802768"/>
                  <a:gd name="connsiteX1" fmla="*/ 2266 w 634601"/>
                  <a:gd name="connsiteY1" fmla="*/ 577743 h 802768"/>
                  <a:gd name="connsiteX2" fmla="*/ 317301 w 634601"/>
                  <a:gd name="connsiteY2" fmla="*/ 802768 h 802768"/>
                  <a:gd name="connsiteX3" fmla="*/ 632335 w 634601"/>
                  <a:gd name="connsiteY3" fmla="*/ 577743 h 802768"/>
                  <a:gd name="connsiteX4" fmla="*/ 303705 w 634601"/>
                  <a:gd name="connsiteY4" fmla="*/ 0 h 8027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4601" h="802768">
                    <a:moveTo>
                      <a:pt x="303705" y="0"/>
                    </a:moveTo>
                    <a:cubicBezTo>
                      <a:pt x="198694" y="0"/>
                      <a:pt x="0" y="443948"/>
                      <a:pt x="2266" y="577743"/>
                    </a:cubicBezTo>
                    <a:cubicBezTo>
                      <a:pt x="4532" y="711538"/>
                      <a:pt x="212290" y="802768"/>
                      <a:pt x="317301" y="802768"/>
                    </a:cubicBezTo>
                    <a:cubicBezTo>
                      <a:pt x="422312" y="802768"/>
                      <a:pt x="634601" y="711538"/>
                      <a:pt x="632335" y="577743"/>
                    </a:cubicBezTo>
                    <a:cubicBezTo>
                      <a:pt x="630069" y="443948"/>
                      <a:pt x="408716" y="0"/>
                      <a:pt x="303705" y="0"/>
                    </a:cubicBezTo>
                    <a:close/>
                  </a:path>
                </a:pathLst>
              </a:custGeom>
              <a:solidFill>
                <a:srgbClr val="0066FF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9" name="รูปแบบอิสระ 28"/>
              <p:cNvSpPr/>
              <p:nvPr/>
            </p:nvSpPr>
            <p:spPr>
              <a:xfrm rot="13047592">
                <a:off x="5191473" y="3741548"/>
                <a:ext cx="479056" cy="127582"/>
              </a:xfrm>
              <a:custGeom>
                <a:avLst/>
                <a:gdLst>
                  <a:gd name="connsiteX0" fmla="*/ 0 w 449484"/>
                  <a:gd name="connsiteY0" fmla="*/ 140826 h 140826"/>
                  <a:gd name="connsiteX1" fmla="*/ 38582 w 449484"/>
                  <a:gd name="connsiteY1" fmla="*/ 88739 h 140826"/>
                  <a:gd name="connsiteX2" fmla="*/ 117676 w 449484"/>
                  <a:gd name="connsiteY2" fmla="*/ 113818 h 140826"/>
                  <a:gd name="connsiteX3" fmla="*/ 185195 w 449484"/>
                  <a:gd name="connsiteY3" fmla="*/ 61732 h 140826"/>
                  <a:gd name="connsiteX4" fmla="*/ 256572 w 449484"/>
                  <a:gd name="connsiteY4" fmla="*/ 96456 h 140826"/>
                  <a:gd name="connsiteX5" fmla="*/ 327949 w 449484"/>
                  <a:gd name="connsiteY5" fmla="*/ 32795 h 140826"/>
                  <a:gd name="connsiteX6" fmla="*/ 449484 w 449484"/>
                  <a:gd name="connsiteY6" fmla="*/ 0 h 140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9484" h="140826">
                    <a:moveTo>
                      <a:pt x="0" y="140826"/>
                    </a:moveTo>
                    <a:cubicBezTo>
                      <a:pt x="9484" y="117033"/>
                      <a:pt x="18969" y="93240"/>
                      <a:pt x="38582" y="88739"/>
                    </a:cubicBezTo>
                    <a:cubicBezTo>
                      <a:pt x="58195" y="84238"/>
                      <a:pt x="93241" y="118319"/>
                      <a:pt x="117676" y="113818"/>
                    </a:cubicBezTo>
                    <a:cubicBezTo>
                      <a:pt x="142111" y="109317"/>
                      <a:pt x="162046" y="64626"/>
                      <a:pt x="185195" y="61732"/>
                    </a:cubicBezTo>
                    <a:cubicBezTo>
                      <a:pt x="208344" y="58838"/>
                      <a:pt x="232780" y="101279"/>
                      <a:pt x="256572" y="96456"/>
                    </a:cubicBezTo>
                    <a:cubicBezTo>
                      <a:pt x="280364" y="91633"/>
                      <a:pt x="295797" y="48871"/>
                      <a:pt x="327949" y="32795"/>
                    </a:cubicBezTo>
                    <a:cubicBezTo>
                      <a:pt x="360101" y="16719"/>
                      <a:pt x="404792" y="8359"/>
                      <a:pt x="449484" y="0"/>
                    </a:cubicBezTo>
                  </a:path>
                </a:pathLst>
              </a:custGeom>
              <a:ln w="44450">
                <a:solidFill>
                  <a:srgbClr val="FFFF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30" name="รูปแบบอิสระ 29"/>
              <p:cNvSpPr/>
              <p:nvPr/>
            </p:nvSpPr>
            <p:spPr>
              <a:xfrm rot="1377883">
                <a:off x="4532900" y="3562405"/>
                <a:ext cx="479056" cy="127582"/>
              </a:xfrm>
              <a:custGeom>
                <a:avLst/>
                <a:gdLst>
                  <a:gd name="connsiteX0" fmla="*/ 0 w 449484"/>
                  <a:gd name="connsiteY0" fmla="*/ 140826 h 140826"/>
                  <a:gd name="connsiteX1" fmla="*/ 38582 w 449484"/>
                  <a:gd name="connsiteY1" fmla="*/ 88739 h 140826"/>
                  <a:gd name="connsiteX2" fmla="*/ 117676 w 449484"/>
                  <a:gd name="connsiteY2" fmla="*/ 113818 h 140826"/>
                  <a:gd name="connsiteX3" fmla="*/ 185195 w 449484"/>
                  <a:gd name="connsiteY3" fmla="*/ 61732 h 140826"/>
                  <a:gd name="connsiteX4" fmla="*/ 256572 w 449484"/>
                  <a:gd name="connsiteY4" fmla="*/ 96456 h 140826"/>
                  <a:gd name="connsiteX5" fmla="*/ 327949 w 449484"/>
                  <a:gd name="connsiteY5" fmla="*/ 32795 h 140826"/>
                  <a:gd name="connsiteX6" fmla="*/ 449484 w 449484"/>
                  <a:gd name="connsiteY6" fmla="*/ 0 h 140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9484" h="140826">
                    <a:moveTo>
                      <a:pt x="0" y="140826"/>
                    </a:moveTo>
                    <a:cubicBezTo>
                      <a:pt x="9484" y="117033"/>
                      <a:pt x="18969" y="93240"/>
                      <a:pt x="38582" y="88739"/>
                    </a:cubicBezTo>
                    <a:cubicBezTo>
                      <a:pt x="58195" y="84238"/>
                      <a:pt x="93241" y="118319"/>
                      <a:pt x="117676" y="113818"/>
                    </a:cubicBezTo>
                    <a:cubicBezTo>
                      <a:pt x="142111" y="109317"/>
                      <a:pt x="162046" y="64626"/>
                      <a:pt x="185195" y="61732"/>
                    </a:cubicBezTo>
                    <a:cubicBezTo>
                      <a:pt x="208344" y="58838"/>
                      <a:pt x="232780" y="101279"/>
                      <a:pt x="256572" y="96456"/>
                    </a:cubicBezTo>
                    <a:cubicBezTo>
                      <a:pt x="280364" y="91633"/>
                      <a:pt x="295797" y="48871"/>
                      <a:pt x="327949" y="32795"/>
                    </a:cubicBezTo>
                    <a:cubicBezTo>
                      <a:pt x="360101" y="16719"/>
                      <a:pt x="404792" y="8359"/>
                      <a:pt x="449484" y="0"/>
                    </a:cubicBezTo>
                  </a:path>
                </a:pathLst>
              </a:custGeom>
              <a:ln w="44450">
                <a:solidFill>
                  <a:srgbClr val="FFFF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31" name="รูปแบบอิสระ 30"/>
              <p:cNvSpPr/>
              <p:nvPr/>
            </p:nvSpPr>
            <p:spPr>
              <a:xfrm rot="6061359">
                <a:off x="4845929" y="3252475"/>
                <a:ext cx="479056" cy="127582"/>
              </a:xfrm>
              <a:custGeom>
                <a:avLst/>
                <a:gdLst>
                  <a:gd name="connsiteX0" fmla="*/ 0 w 449484"/>
                  <a:gd name="connsiteY0" fmla="*/ 140826 h 140826"/>
                  <a:gd name="connsiteX1" fmla="*/ 38582 w 449484"/>
                  <a:gd name="connsiteY1" fmla="*/ 88739 h 140826"/>
                  <a:gd name="connsiteX2" fmla="*/ 117676 w 449484"/>
                  <a:gd name="connsiteY2" fmla="*/ 113818 h 140826"/>
                  <a:gd name="connsiteX3" fmla="*/ 185195 w 449484"/>
                  <a:gd name="connsiteY3" fmla="*/ 61732 h 140826"/>
                  <a:gd name="connsiteX4" fmla="*/ 256572 w 449484"/>
                  <a:gd name="connsiteY4" fmla="*/ 96456 h 140826"/>
                  <a:gd name="connsiteX5" fmla="*/ 327949 w 449484"/>
                  <a:gd name="connsiteY5" fmla="*/ 32795 h 140826"/>
                  <a:gd name="connsiteX6" fmla="*/ 449484 w 449484"/>
                  <a:gd name="connsiteY6" fmla="*/ 0 h 140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9484" h="140826">
                    <a:moveTo>
                      <a:pt x="0" y="140826"/>
                    </a:moveTo>
                    <a:cubicBezTo>
                      <a:pt x="9484" y="117033"/>
                      <a:pt x="18969" y="93240"/>
                      <a:pt x="38582" y="88739"/>
                    </a:cubicBezTo>
                    <a:cubicBezTo>
                      <a:pt x="58195" y="84238"/>
                      <a:pt x="93241" y="118319"/>
                      <a:pt x="117676" y="113818"/>
                    </a:cubicBezTo>
                    <a:cubicBezTo>
                      <a:pt x="142111" y="109317"/>
                      <a:pt x="162046" y="64626"/>
                      <a:pt x="185195" y="61732"/>
                    </a:cubicBezTo>
                    <a:cubicBezTo>
                      <a:pt x="208344" y="58838"/>
                      <a:pt x="232780" y="101279"/>
                      <a:pt x="256572" y="96456"/>
                    </a:cubicBezTo>
                    <a:cubicBezTo>
                      <a:pt x="280364" y="91633"/>
                      <a:pt x="295797" y="48871"/>
                      <a:pt x="327949" y="32795"/>
                    </a:cubicBezTo>
                    <a:cubicBezTo>
                      <a:pt x="360101" y="16719"/>
                      <a:pt x="404792" y="8359"/>
                      <a:pt x="449484" y="0"/>
                    </a:cubicBezTo>
                  </a:path>
                </a:pathLst>
              </a:custGeom>
              <a:ln w="44450">
                <a:solidFill>
                  <a:srgbClr val="FFFF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32" name="รูปแบบอิสระ 31"/>
              <p:cNvSpPr/>
              <p:nvPr/>
            </p:nvSpPr>
            <p:spPr>
              <a:xfrm rot="16787925">
                <a:off x="4886147" y="3972140"/>
                <a:ext cx="479056" cy="127582"/>
              </a:xfrm>
              <a:custGeom>
                <a:avLst/>
                <a:gdLst>
                  <a:gd name="connsiteX0" fmla="*/ 0 w 449484"/>
                  <a:gd name="connsiteY0" fmla="*/ 140826 h 140826"/>
                  <a:gd name="connsiteX1" fmla="*/ 38582 w 449484"/>
                  <a:gd name="connsiteY1" fmla="*/ 88739 h 140826"/>
                  <a:gd name="connsiteX2" fmla="*/ 117676 w 449484"/>
                  <a:gd name="connsiteY2" fmla="*/ 113818 h 140826"/>
                  <a:gd name="connsiteX3" fmla="*/ 185195 w 449484"/>
                  <a:gd name="connsiteY3" fmla="*/ 61732 h 140826"/>
                  <a:gd name="connsiteX4" fmla="*/ 256572 w 449484"/>
                  <a:gd name="connsiteY4" fmla="*/ 96456 h 140826"/>
                  <a:gd name="connsiteX5" fmla="*/ 327949 w 449484"/>
                  <a:gd name="connsiteY5" fmla="*/ 32795 h 140826"/>
                  <a:gd name="connsiteX6" fmla="*/ 449484 w 449484"/>
                  <a:gd name="connsiteY6" fmla="*/ 0 h 140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9484" h="140826">
                    <a:moveTo>
                      <a:pt x="0" y="140826"/>
                    </a:moveTo>
                    <a:cubicBezTo>
                      <a:pt x="9484" y="117033"/>
                      <a:pt x="18969" y="93240"/>
                      <a:pt x="38582" y="88739"/>
                    </a:cubicBezTo>
                    <a:cubicBezTo>
                      <a:pt x="58195" y="84238"/>
                      <a:pt x="93241" y="118319"/>
                      <a:pt x="117676" y="113818"/>
                    </a:cubicBezTo>
                    <a:cubicBezTo>
                      <a:pt x="142111" y="109317"/>
                      <a:pt x="162046" y="64626"/>
                      <a:pt x="185195" y="61732"/>
                    </a:cubicBezTo>
                    <a:cubicBezTo>
                      <a:pt x="208344" y="58838"/>
                      <a:pt x="232780" y="101279"/>
                      <a:pt x="256572" y="96456"/>
                    </a:cubicBezTo>
                    <a:cubicBezTo>
                      <a:pt x="280364" y="91633"/>
                      <a:pt x="295797" y="48871"/>
                      <a:pt x="327949" y="32795"/>
                    </a:cubicBezTo>
                    <a:cubicBezTo>
                      <a:pt x="360101" y="16719"/>
                      <a:pt x="404792" y="8359"/>
                      <a:pt x="449484" y="0"/>
                    </a:cubicBezTo>
                  </a:path>
                </a:pathLst>
              </a:custGeom>
              <a:ln w="44450">
                <a:solidFill>
                  <a:srgbClr val="FFFF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</p:grpSp>
      <p:grpSp>
        <p:nvGrpSpPr>
          <p:cNvPr id="33" name="กลุ่ม 32"/>
          <p:cNvGrpSpPr/>
          <p:nvPr/>
        </p:nvGrpSpPr>
        <p:grpSpPr>
          <a:xfrm rot="1592200">
            <a:off x="5382090" y="3744035"/>
            <a:ext cx="1350150" cy="1395155"/>
            <a:chOff x="4076945" y="2618910"/>
            <a:chExt cx="1350150" cy="1395155"/>
          </a:xfrm>
        </p:grpSpPr>
        <p:sp>
          <p:nvSpPr>
            <p:cNvPr id="39" name="วงรี 38"/>
            <p:cNvSpPr/>
            <p:nvPr/>
          </p:nvSpPr>
          <p:spPr>
            <a:xfrm>
              <a:off x="4076945" y="2618910"/>
              <a:ext cx="1350150" cy="139515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grpSp>
          <p:nvGrpSpPr>
            <p:cNvPr id="45" name="กลุ่ม 26"/>
            <p:cNvGrpSpPr/>
            <p:nvPr/>
          </p:nvGrpSpPr>
          <p:grpSpPr>
            <a:xfrm rot="20217444">
              <a:off x="4176152" y="2658717"/>
              <a:ext cx="1137629" cy="1198721"/>
              <a:chOff x="4532900" y="3076738"/>
              <a:chExt cx="1137629" cy="1198721"/>
            </a:xfrm>
          </p:grpSpPr>
          <p:sp>
            <p:nvSpPr>
              <p:cNvPr id="46" name="รูปแบบอิสระ 45"/>
              <p:cNvSpPr/>
              <p:nvPr/>
            </p:nvSpPr>
            <p:spPr>
              <a:xfrm rot="21435127">
                <a:off x="4899029" y="3393294"/>
                <a:ext cx="400183" cy="509993"/>
              </a:xfrm>
              <a:custGeom>
                <a:avLst/>
                <a:gdLst>
                  <a:gd name="connsiteX0" fmla="*/ 352540 w 870333"/>
                  <a:gd name="connsiteY0" fmla="*/ 0 h 925416"/>
                  <a:gd name="connsiteX1" fmla="*/ 0 w 870333"/>
                  <a:gd name="connsiteY1" fmla="*/ 716096 h 925416"/>
                  <a:gd name="connsiteX2" fmla="*/ 396608 w 870333"/>
                  <a:gd name="connsiteY2" fmla="*/ 925416 h 925416"/>
                  <a:gd name="connsiteX3" fmla="*/ 870333 w 870333"/>
                  <a:gd name="connsiteY3" fmla="*/ 749147 h 925416"/>
                  <a:gd name="connsiteX4" fmla="*/ 352540 w 870333"/>
                  <a:gd name="connsiteY4" fmla="*/ 0 h 925416"/>
                  <a:gd name="connsiteX0" fmla="*/ 359885 w 877678"/>
                  <a:gd name="connsiteY0" fmla="*/ 5508 h 930924"/>
                  <a:gd name="connsiteX1" fmla="*/ 7345 w 877678"/>
                  <a:gd name="connsiteY1" fmla="*/ 721604 h 930924"/>
                  <a:gd name="connsiteX2" fmla="*/ 403953 w 877678"/>
                  <a:gd name="connsiteY2" fmla="*/ 930924 h 930924"/>
                  <a:gd name="connsiteX3" fmla="*/ 877678 w 877678"/>
                  <a:gd name="connsiteY3" fmla="*/ 754655 h 930924"/>
                  <a:gd name="connsiteX4" fmla="*/ 359885 w 877678"/>
                  <a:gd name="connsiteY4" fmla="*/ 5508 h 930924"/>
                  <a:gd name="connsiteX0" fmla="*/ 359885 w 877678"/>
                  <a:gd name="connsiteY0" fmla="*/ 5508 h 930924"/>
                  <a:gd name="connsiteX1" fmla="*/ 7345 w 877678"/>
                  <a:gd name="connsiteY1" fmla="*/ 721604 h 930924"/>
                  <a:gd name="connsiteX2" fmla="*/ 403953 w 877678"/>
                  <a:gd name="connsiteY2" fmla="*/ 930924 h 930924"/>
                  <a:gd name="connsiteX3" fmla="*/ 877678 w 877678"/>
                  <a:gd name="connsiteY3" fmla="*/ 754655 h 930924"/>
                  <a:gd name="connsiteX4" fmla="*/ 359885 w 877678"/>
                  <a:gd name="connsiteY4" fmla="*/ 5508 h 930924"/>
                  <a:gd name="connsiteX0" fmla="*/ 359885 w 877678"/>
                  <a:gd name="connsiteY0" fmla="*/ 5508 h 930924"/>
                  <a:gd name="connsiteX1" fmla="*/ 7345 w 877678"/>
                  <a:gd name="connsiteY1" fmla="*/ 721604 h 930924"/>
                  <a:gd name="connsiteX2" fmla="*/ 403953 w 877678"/>
                  <a:gd name="connsiteY2" fmla="*/ 930924 h 930924"/>
                  <a:gd name="connsiteX3" fmla="*/ 877678 w 877678"/>
                  <a:gd name="connsiteY3" fmla="*/ 754655 h 930924"/>
                  <a:gd name="connsiteX4" fmla="*/ 359885 w 877678"/>
                  <a:gd name="connsiteY4" fmla="*/ 5508 h 930924"/>
                  <a:gd name="connsiteX0" fmla="*/ 359885 w 885023"/>
                  <a:gd name="connsiteY0" fmla="*/ 5508 h 936432"/>
                  <a:gd name="connsiteX1" fmla="*/ 7345 w 885023"/>
                  <a:gd name="connsiteY1" fmla="*/ 721604 h 936432"/>
                  <a:gd name="connsiteX2" fmla="*/ 403953 w 885023"/>
                  <a:gd name="connsiteY2" fmla="*/ 930924 h 936432"/>
                  <a:gd name="connsiteX3" fmla="*/ 877678 w 885023"/>
                  <a:gd name="connsiteY3" fmla="*/ 754655 h 936432"/>
                  <a:gd name="connsiteX4" fmla="*/ 359885 w 885023"/>
                  <a:gd name="connsiteY4" fmla="*/ 5508 h 936432"/>
                  <a:gd name="connsiteX0" fmla="*/ 359885 w 785871"/>
                  <a:gd name="connsiteY0" fmla="*/ 15558 h 956532"/>
                  <a:gd name="connsiteX1" fmla="*/ 7345 w 785871"/>
                  <a:gd name="connsiteY1" fmla="*/ 731654 h 956532"/>
                  <a:gd name="connsiteX2" fmla="*/ 403953 w 785871"/>
                  <a:gd name="connsiteY2" fmla="*/ 940974 h 956532"/>
                  <a:gd name="connsiteX3" fmla="*/ 778526 w 785871"/>
                  <a:gd name="connsiteY3" fmla="*/ 638306 h 956532"/>
                  <a:gd name="connsiteX4" fmla="*/ 359885 w 785871"/>
                  <a:gd name="connsiteY4" fmla="*/ 15558 h 956532"/>
                  <a:gd name="connsiteX0" fmla="*/ 308784 w 734770"/>
                  <a:gd name="connsiteY0" fmla="*/ 7501 h 940418"/>
                  <a:gd name="connsiteX1" fmla="*/ 7345 w 734770"/>
                  <a:gd name="connsiteY1" fmla="*/ 585244 h 940418"/>
                  <a:gd name="connsiteX2" fmla="*/ 352852 w 734770"/>
                  <a:gd name="connsiteY2" fmla="*/ 932917 h 940418"/>
                  <a:gd name="connsiteX3" fmla="*/ 727425 w 734770"/>
                  <a:gd name="connsiteY3" fmla="*/ 630249 h 940418"/>
                  <a:gd name="connsiteX4" fmla="*/ 308784 w 734770"/>
                  <a:gd name="connsiteY4" fmla="*/ 7501 h 940418"/>
                  <a:gd name="connsiteX0" fmla="*/ 308784 w 644759"/>
                  <a:gd name="connsiteY0" fmla="*/ 0 h 925416"/>
                  <a:gd name="connsiteX1" fmla="*/ 7345 w 644759"/>
                  <a:gd name="connsiteY1" fmla="*/ 577743 h 925416"/>
                  <a:gd name="connsiteX2" fmla="*/ 352852 w 644759"/>
                  <a:gd name="connsiteY2" fmla="*/ 925416 h 925416"/>
                  <a:gd name="connsiteX3" fmla="*/ 637414 w 644759"/>
                  <a:gd name="connsiteY3" fmla="*/ 577743 h 925416"/>
                  <a:gd name="connsiteX4" fmla="*/ 308784 w 644759"/>
                  <a:gd name="connsiteY4" fmla="*/ 0 h 925416"/>
                  <a:gd name="connsiteX0" fmla="*/ 303705 w 634601"/>
                  <a:gd name="connsiteY0" fmla="*/ 0 h 802768"/>
                  <a:gd name="connsiteX1" fmla="*/ 2266 w 634601"/>
                  <a:gd name="connsiteY1" fmla="*/ 577743 h 802768"/>
                  <a:gd name="connsiteX2" fmla="*/ 317301 w 634601"/>
                  <a:gd name="connsiteY2" fmla="*/ 802768 h 802768"/>
                  <a:gd name="connsiteX3" fmla="*/ 632335 w 634601"/>
                  <a:gd name="connsiteY3" fmla="*/ 577743 h 802768"/>
                  <a:gd name="connsiteX4" fmla="*/ 303705 w 634601"/>
                  <a:gd name="connsiteY4" fmla="*/ 0 h 8027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4601" h="802768">
                    <a:moveTo>
                      <a:pt x="303705" y="0"/>
                    </a:moveTo>
                    <a:cubicBezTo>
                      <a:pt x="198694" y="0"/>
                      <a:pt x="0" y="443948"/>
                      <a:pt x="2266" y="577743"/>
                    </a:cubicBezTo>
                    <a:cubicBezTo>
                      <a:pt x="4532" y="711538"/>
                      <a:pt x="212290" y="802768"/>
                      <a:pt x="317301" y="802768"/>
                    </a:cubicBezTo>
                    <a:cubicBezTo>
                      <a:pt x="422312" y="802768"/>
                      <a:pt x="634601" y="711538"/>
                      <a:pt x="632335" y="577743"/>
                    </a:cubicBezTo>
                    <a:cubicBezTo>
                      <a:pt x="630069" y="443948"/>
                      <a:pt x="408716" y="0"/>
                      <a:pt x="303705" y="0"/>
                    </a:cubicBezTo>
                    <a:close/>
                  </a:path>
                </a:pathLst>
              </a:custGeom>
              <a:solidFill>
                <a:srgbClr val="0066FF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47" name="รูปแบบอิสระ 46"/>
              <p:cNvSpPr/>
              <p:nvPr/>
            </p:nvSpPr>
            <p:spPr>
              <a:xfrm rot="13047592">
                <a:off x="5191473" y="3741548"/>
                <a:ext cx="479056" cy="127582"/>
              </a:xfrm>
              <a:custGeom>
                <a:avLst/>
                <a:gdLst>
                  <a:gd name="connsiteX0" fmla="*/ 0 w 449484"/>
                  <a:gd name="connsiteY0" fmla="*/ 140826 h 140826"/>
                  <a:gd name="connsiteX1" fmla="*/ 38582 w 449484"/>
                  <a:gd name="connsiteY1" fmla="*/ 88739 h 140826"/>
                  <a:gd name="connsiteX2" fmla="*/ 117676 w 449484"/>
                  <a:gd name="connsiteY2" fmla="*/ 113818 h 140826"/>
                  <a:gd name="connsiteX3" fmla="*/ 185195 w 449484"/>
                  <a:gd name="connsiteY3" fmla="*/ 61732 h 140826"/>
                  <a:gd name="connsiteX4" fmla="*/ 256572 w 449484"/>
                  <a:gd name="connsiteY4" fmla="*/ 96456 h 140826"/>
                  <a:gd name="connsiteX5" fmla="*/ 327949 w 449484"/>
                  <a:gd name="connsiteY5" fmla="*/ 32795 h 140826"/>
                  <a:gd name="connsiteX6" fmla="*/ 449484 w 449484"/>
                  <a:gd name="connsiteY6" fmla="*/ 0 h 140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9484" h="140826">
                    <a:moveTo>
                      <a:pt x="0" y="140826"/>
                    </a:moveTo>
                    <a:cubicBezTo>
                      <a:pt x="9484" y="117033"/>
                      <a:pt x="18969" y="93240"/>
                      <a:pt x="38582" y="88739"/>
                    </a:cubicBezTo>
                    <a:cubicBezTo>
                      <a:pt x="58195" y="84238"/>
                      <a:pt x="93241" y="118319"/>
                      <a:pt x="117676" y="113818"/>
                    </a:cubicBezTo>
                    <a:cubicBezTo>
                      <a:pt x="142111" y="109317"/>
                      <a:pt x="162046" y="64626"/>
                      <a:pt x="185195" y="61732"/>
                    </a:cubicBezTo>
                    <a:cubicBezTo>
                      <a:pt x="208344" y="58838"/>
                      <a:pt x="232780" y="101279"/>
                      <a:pt x="256572" y="96456"/>
                    </a:cubicBezTo>
                    <a:cubicBezTo>
                      <a:pt x="280364" y="91633"/>
                      <a:pt x="295797" y="48871"/>
                      <a:pt x="327949" y="32795"/>
                    </a:cubicBezTo>
                    <a:cubicBezTo>
                      <a:pt x="360101" y="16719"/>
                      <a:pt x="404792" y="8359"/>
                      <a:pt x="449484" y="0"/>
                    </a:cubicBezTo>
                  </a:path>
                </a:pathLst>
              </a:custGeom>
              <a:ln w="44450">
                <a:solidFill>
                  <a:srgbClr val="FFFF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48" name="รูปแบบอิสระ 47"/>
              <p:cNvSpPr/>
              <p:nvPr/>
            </p:nvSpPr>
            <p:spPr>
              <a:xfrm rot="1377883">
                <a:off x="4532900" y="3562405"/>
                <a:ext cx="479056" cy="127582"/>
              </a:xfrm>
              <a:custGeom>
                <a:avLst/>
                <a:gdLst>
                  <a:gd name="connsiteX0" fmla="*/ 0 w 449484"/>
                  <a:gd name="connsiteY0" fmla="*/ 140826 h 140826"/>
                  <a:gd name="connsiteX1" fmla="*/ 38582 w 449484"/>
                  <a:gd name="connsiteY1" fmla="*/ 88739 h 140826"/>
                  <a:gd name="connsiteX2" fmla="*/ 117676 w 449484"/>
                  <a:gd name="connsiteY2" fmla="*/ 113818 h 140826"/>
                  <a:gd name="connsiteX3" fmla="*/ 185195 w 449484"/>
                  <a:gd name="connsiteY3" fmla="*/ 61732 h 140826"/>
                  <a:gd name="connsiteX4" fmla="*/ 256572 w 449484"/>
                  <a:gd name="connsiteY4" fmla="*/ 96456 h 140826"/>
                  <a:gd name="connsiteX5" fmla="*/ 327949 w 449484"/>
                  <a:gd name="connsiteY5" fmla="*/ 32795 h 140826"/>
                  <a:gd name="connsiteX6" fmla="*/ 449484 w 449484"/>
                  <a:gd name="connsiteY6" fmla="*/ 0 h 140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9484" h="140826">
                    <a:moveTo>
                      <a:pt x="0" y="140826"/>
                    </a:moveTo>
                    <a:cubicBezTo>
                      <a:pt x="9484" y="117033"/>
                      <a:pt x="18969" y="93240"/>
                      <a:pt x="38582" y="88739"/>
                    </a:cubicBezTo>
                    <a:cubicBezTo>
                      <a:pt x="58195" y="84238"/>
                      <a:pt x="93241" y="118319"/>
                      <a:pt x="117676" y="113818"/>
                    </a:cubicBezTo>
                    <a:cubicBezTo>
                      <a:pt x="142111" y="109317"/>
                      <a:pt x="162046" y="64626"/>
                      <a:pt x="185195" y="61732"/>
                    </a:cubicBezTo>
                    <a:cubicBezTo>
                      <a:pt x="208344" y="58838"/>
                      <a:pt x="232780" y="101279"/>
                      <a:pt x="256572" y="96456"/>
                    </a:cubicBezTo>
                    <a:cubicBezTo>
                      <a:pt x="280364" y="91633"/>
                      <a:pt x="295797" y="48871"/>
                      <a:pt x="327949" y="32795"/>
                    </a:cubicBezTo>
                    <a:cubicBezTo>
                      <a:pt x="360101" y="16719"/>
                      <a:pt x="404792" y="8359"/>
                      <a:pt x="449484" y="0"/>
                    </a:cubicBezTo>
                  </a:path>
                </a:pathLst>
              </a:custGeom>
              <a:ln w="44450">
                <a:solidFill>
                  <a:srgbClr val="FFFF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49" name="รูปแบบอิสระ 48"/>
              <p:cNvSpPr/>
              <p:nvPr/>
            </p:nvSpPr>
            <p:spPr>
              <a:xfrm rot="6061359">
                <a:off x="4845929" y="3252475"/>
                <a:ext cx="479056" cy="127582"/>
              </a:xfrm>
              <a:custGeom>
                <a:avLst/>
                <a:gdLst>
                  <a:gd name="connsiteX0" fmla="*/ 0 w 449484"/>
                  <a:gd name="connsiteY0" fmla="*/ 140826 h 140826"/>
                  <a:gd name="connsiteX1" fmla="*/ 38582 w 449484"/>
                  <a:gd name="connsiteY1" fmla="*/ 88739 h 140826"/>
                  <a:gd name="connsiteX2" fmla="*/ 117676 w 449484"/>
                  <a:gd name="connsiteY2" fmla="*/ 113818 h 140826"/>
                  <a:gd name="connsiteX3" fmla="*/ 185195 w 449484"/>
                  <a:gd name="connsiteY3" fmla="*/ 61732 h 140826"/>
                  <a:gd name="connsiteX4" fmla="*/ 256572 w 449484"/>
                  <a:gd name="connsiteY4" fmla="*/ 96456 h 140826"/>
                  <a:gd name="connsiteX5" fmla="*/ 327949 w 449484"/>
                  <a:gd name="connsiteY5" fmla="*/ 32795 h 140826"/>
                  <a:gd name="connsiteX6" fmla="*/ 449484 w 449484"/>
                  <a:gd name="connsiteY6" fmla="*/ 0 h 140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9484" h="140826">
                    <a:moveTo>
                      <a:pt x="0" y="140826"/>
                    </a:moveTo>
                    <a:cubicBezTo>
                      <a:pt x="9484" y="117033"/>
                      <a:pt x="18969" y="93240"/>
                      <a:pt x="38582" y="88739"/>
                    </a:cubicBezTo>
                    <a:cubicBezTo>
                      <a:pt x="58195" y="84238"/>
                      <a:pt x="93241" y="118319"/>
                      <a:pt x="117676" y="113818"/>
                    </a:cubicBezTo>
                    <a:cubicBezTo>
                      <a:pt x="142111" y="109317"/>
                      <a:pt x="162046" y="64626"/>
                      <a:pt x="185195" y="61732"/>
                    </a:cubicBezTo>
                    <a:cubicBezTo>
                      <a:pt x="208344" y="58838"/>
                      <a:pt x="232780" y="101279"/>
                      <a:pt x="256572" y="96456"/>
                    </a:cubicBezTo>
                    <a:cubicBezTo>
                      <a:pt x="280364" y="91633"/>
                      <a:pt x="295797" y="48871"/>
                      <a:pt x="327949" y="32795"/>
                    </a:cubicBezTo>
                    <a:cubicBezTo>
                      <a:pt x="360101" y="16719"/>
                      <a:pt x="404792" y="8359"/>
                      <a:pt x="449484" y="0"/>
                    </a:cubicBezTo>
                  </a:path>
                </a:pathLst>
              </a:custGeom>
              <a:ln w="44450">
                <a:solidFill>
                  <a:srgbClr val="FFFF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50" name="รูปแบบอิสระ 49"/>
              <p:cNvSpPr/>
              <p:nvPr/>
            </p:nvSpPr>
            <p:spPr>
              <a:xfrm rot="16787925">
                <a:off x="4886147" y="3972140"/>
                <a:ext cx="479056" cy="127582"/>
              </a:xfrm>
              <a:custGeom>
                <a:avLst/>
                <a:gdLst>
                  <a:gd name="connsiteX0" fmla="*/ 0 w 449484"/>
                  <a:gd name="connsiteY0" fmla="*/ 140826 h 140826"/>
                  <a:gd name="connsiteX1" fmla="*/ 38582 w 449484"/>
                  <a:gd name="connsiteY1" fmla="*/ 88739 h 140826"/>
                  <a:gd name="connsiteX2" fmla="*/ 117676 w 449484"/>
                  <a:gd name="connsiteY2" fmla="*/ 113818 h 140826"/>
                  <a:gd name="connsiteX3" fmla="*/ 185195 w 449484"/>
                  <a:gd name="connsiteY3" fmla="*/ 61732 h 140826"/>
                  <a:gd name="connsiteX4" fmla="*/ 256572 w 449484"/>
                  <a:gd name="connsiteY4" fmla="*/ 96456 h 140826"/>
                  <a:gd name="connsiteX5" fmla="*/ 327949 w 449484"/>
                  <a:gd name="connsiteY5" fmla="*/ 32795 h 140826"/>
                  <a:gd name="connsiteX6" fmla="*/ 449484 w 449484"/>
                  <a:gd name="connsiteY6" fmla="*/ 0 h 140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9484" h="140826">
                    <a:moveTo>
                      <a:pt x="0" y="140826"/>
                    </a:moveTo>
                    <a:cubicBezTo>
                      <a:pt x="9484" y="117033"/>
                      <a:pt x="18969" y="93240"/>
                      <a:pt x="38582" y="88739"/>
                    </a:cubicBezTo>
                    <a:cubicBezTo>
                      <a:pt x="58195" y="84238"/>
                      <a:pt x="93241" y="118319"/>
                      <a:pt x="117676" y="113818"/>
                    </a:cubicBezTo>
                    <a:cubicBezTo>
                      <a:pt x="142111" y="109317"/>
                      <a:pt x="162046" y="64626"/>
                      <a:pt x="185195" y="61732"/>
                    </a:cubicBezTo>
                    <a:cubicBezTo>
                      <a:pt x="208344" y="58838"/>
                      <a:pt x="232780" y="101279"/>
                      <a:pt x="256572" y="96456"/>
                    </a:cubicBezTo>
                    <a:cubicBezTo>
                      <a:pt x="280364" y="91633"/>
                      <a:pt x="295797" y="48871"/>
                      <a:pt x="327949" y="32795"/>
                    </a:cubicBezTo>
                    <a:cubicBezTo>
                      <a:pt x="360101" y="16719"/>
                      <a:pt x="404792" y="8359"/>
                      <a:pt x="449484" y="0"/>
                    </a:cubicBezTo>
                  </a:path>
                </a:pathLst>
              </a:custGeom>
              <a:ln w="44450">
                <a:solidFill>
                  <a:srgbClr val="FFFF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</p:grpSp>
      <p:grpSp>
        <p:nvGrpSpPr>
          <p:cNvPr id="51" name="กลุ่ม 50"/>
          <p:cNvGrpSpPr/>
          <p:nvPr/>
        </p:nvGrpSpPr>
        <p:grpSpPr>
          <a:xfrm rot="20469782">
            <a:off x="6471265" y="2934530"/>
            <a:ext cx="1350150" cy="1395155"/>
            <a:chOff x="4076945" y="2618910"/>
            <a:chExt cx="1350150" cy="1395155"/>
          </a:xfrm>
        </p:grpSpPr>
        <p:sp>
          <p:nvSpPr>
            <p:cNvPr id="52" name="วงรี 51"/>
            <p:cNvSpPr/>
            <p:nvPr/>
          </p:nvSpPr>
          <p:spPr>
            <a:xfrm>
              <a:off x="4076945" y="2618910"/>
              <a:ext cx="1350150" cy="139515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grpSp>
          <p:nvGrpSpPr>
            <p:cNvPr id="53" name="กลุ่ม 26"/>
            <p:cNvGrpSpPr/>
            <p:nvPr/>
          </p:nvGrpSpPr>
          <p:grpSpPr>
            <a:xfrm rot="20217444">
              <a:off x="4176152" y="2658717"/>
              <a:ext cx="1137629" cy="1198721"/>
              <a:chOff x="4532900" y="3076738"/>
              <a:chExt cx="1137629" cy="1198721"/>
            </a:xfrm>
          </p:grpSpPr>
          <p:sp>
            <p:nvSpPr>
              <p:cNvPr id="54" name="รูปแบบอิสระ 53"/>
              <p:cNvSpPr/>
              <p:nvPr/>
            </p:nvSpPr>
            <p:spPr>
              <a:xfrm rot="21435127">
                <a:off x="4899029" y="3393294"/>
                <a:ext cx="400183" cy="509993"/>
              </a:xfrm>
              <a:custGeom>
                <a:avLst/>
                <a:gdLst>
                  <a:gd name="connsiteX0" fmla="*/ 352540 w 870333"/>
                  <a:gd name="connsiteY0" fmla="*/ 0 h 925416"/>
                  <a:gd name="connsiteX1" fmla="*/ 0 w 870333"/>
                  <a:gd name="connsiteY1" fmla="*/ 716096 h 925416"/>
                  <a:gd name="connsiteX2" fmla="*/ 396608 w 870333"/>
                  <a:gd name="connsiteY2" fmla="*/ 925416 h 925416"/>
                  <a:gd name="connsiteX3" fmla="*/ 870333 w 870333"/>
                  <a:gd name="connsiteY3" fmla="*/ 749147 h 925416"/>
                  <a:gd name="connsiteX4" fmla="*/ 352540 w 870333"/>
                  <a:gd name="connsiteY4" fmla="*/ 0 h 925416"/>
                  <a:gd name="connsiteX0" fmla="*/ 359885 w 877678"/>
                  <a:gd name="connsiteY0" fmla="*/ 5508 h 930924"/>
                  <a:gd name="connsiteX1" fmla="*/ 7345 w 877678"/>
                  <a:gd name="connsiteY1" fmla="*/ 721604 h 930924"/>
                  <a:gd name="connsiteX2" fmla="*/ 403953 w 877678"/>
                  <a:gd name="connsiteY2" fmla="*/ 930924 h 930924"/>
                  <a:gd name="connsiteX3" fmla="*/ 877678 w 877678"/>
                  <a:gd name="connsiteY3" fmla="*/ 754655 h 930924"/>
                  <a:gd name="connsiteX4" fmla="*/ 359885 w 877678"/>
                  <a:gd name="connsiteY4" fmla="*/ 5508 h 930924"/>
                  <a:gd name="connsiteX0" fmla="*/ 359885 w 877678"/>
                  <a:gd name="connsiteY0" fmla="*/ 5508 h 930924"/>
                  <a:gd name="connsiteX1" fmla="*/ 7345 w 877678"/>
                  <a:gd name="connsiteY1" fmla="*/ 721604 h 930924"/>
                  <a:gd name="connsiteX2" fmla="*/ 403953 w 877678"/>
                  <a:gd name="connsiteY2" fmla="*/ 930924 h 930924"/>
                  <a:gd name="connsiteX3" fmla="*/ 877678 w 877678"/>
                  <a:gd name="connsiteY3" fmla="*/ 754655 h 930924"/>
                  <a:gd name="connsiteX4" fmla="*/ 359885 w 877678"/>
                  <a:gd name="connsiteY4" fmla="*/ 5508 h 930924"/>
                  <a:gd name="connsiteX0" fmla="*/ 359885 w 877678"/>
                  <a:gd name="connsiteY0" fmla="*/ 5508 h 930924"/>
                  <a:gd name="connsiteX1" fmla="*/ 7345 w 877678"/>
                  <a:gd name="connsiteY1" fmla="*/ 721604 h 930924"/>
                  <a:gd name="connsiteX2" fmla="*/ 403953 w 877678"/>
                  <a:gd name="connsiteY2" fmla="*/ 930924 h 930924"/>
                  <a:gd name="connsiteX3" fmla="*/ 877678 w 877678"/>
                  <a:gd name="connsiteY3" fmla="*/ 754655 h 930924"/>
                  <a:gd name="connsiteX4" fmla="*/ 359885 w 877678"/>
                  <a:gd name="connsiteY4" fmla="*/ 5508 h 930924"/>
                  <a:gd name="connsiteX0" fmla="*/ 359885 w 885023"/>
                  <a:gd name="connsiteY0" fmla="*/ 5508 h 936432"/>
                  <a:gd name="connsiteX1" fmla="*/ 7345 w 885023"/>
                  <a:gd name="connsiteY1" fmla="*/ 721604 h 936432"/>
                  <a:gd name="connsiteX2" fmla="*/ 403953 w 885023"/>
                  <a:gd name="connsiteY2" fmla="*/ 930924 h 936432"/>
                  <a:gd name="connsiteX3" fmla="*/ 877678 w 885023"/>
                  <a:gd name="connsiteY3" fmla="*/ 754655 h 936432"/>
                  <a:gd name="connsiteX4" fmla="*/ 359885 w 885023"/>
                  <a:gd name="connsiteY4" fmla="*/ 5508 h 936432"/>
                  <a:gd name="connsiteX0" fmla="*/ 359885 w 785871"/>
                  <a:gd name="connsiteY0" fmla="*/ 15558 h 956532"/>
                  <a:gd name="connsiteX1" fmla="*/ 7345 w 785871"/>
                  <a:gd name="connsiteY1" fmla="*/ 731654 h 956532"/>
                  <a:gd name="connsiteX2" fmla="*/ 403953 w 785871"/>
                  <a:gd name="connsiteY2" fmla="*/ 940974 h 956532"/>
                  <a:gd name="connsiteX3" fmla="*/ 778526 w 785871"/>
                  <a:gd name="connsiteY3" fmla="*/ 638306 h 956532"/>
                  <a:gd name="connsiteX4" fmla="*/ 359885 w 785871"/>
                  <a:gd name="connsiteY4" fmla="*/ 15558 h 956532"/>
                  <a:gd name="connsiteX0" fmla="*/ 308784 w 734770"/>
                  <a:gd name="connsiteY0" fmla="*/ 7501 h 940418"/>
                  <a:gd name="connsiteX1" fmla="*/ 7345 w 734770"/>
                  <a:gd name="connsiteY1" fmla="*/ 585244 h 940418"/>
                  <a:gd name="connsiteX2" fmla="*/ 352852 w 734770"/>
                  <a:gd name="connsiteY2" fmla="*/ 932917 h 940418"/>
                  <a:gd name="connsiteX3" fmla="*/ 727425 w 734770"/>
                  <a:gd name="connsiteY3" fmla="*/ 630249 h 940418"/>
                  <a:gd name="connsiteX4" fmla="*/ 308784 w 734770"/>
                  <a:gd name="connsiteY4" fmla="*/ 7501 h 940418"/>
                  <a:gd name="connsiteX0" fmla="*/ 308784 w 644759"/>
                  <a:gd name="connsiteY0" fmla="*/ 0 h 925416"/>
                  <a:gd name="connsiteX1" fmla="*/ 7345 w 644759"/>
                  <a:gd name="connsiteY1" fmla="*/ 577743 h 925416"/>
                  <a:gd name="connsiteX2" fmla="*/ 352852 w 644759"/>
                  <a:gd name="connsiteY2" fmla="*/ 925416 h 925416"/>
                  <a:gd name="connsiteX3" fmla="*/ 637414 w 644759"/>
                  <a:gd name="connsiteY3" fmla="*/ 577743 h 925416"/>
                  <a:gd name="connsiteX4" fmla="*/ 308784 w 644759"/>
                  <a:gd name="connsiteY4" fmla="*/ 0 h 925416"/>
                  <a:gd name="connsiteX0" fmla="*/ 303705 w 634601"/>
                  <a:gd name="connsiteY0" fmla="*/ 0 h 802768"/>
                  <a:gd name="connsiteX1" fmla="*/ 2266 w 634601"/>
                  <a:gd name="connsiteY1" fmla="*/ 577743 h 802768"/>
                  <a:gd name="connsiteX2" fmla="*/ 317301 w 634601"/>
                  <a:gd name="connsiteY2" fmla="*/ 802768 h 802768"/>
                  <a:gd name="connsiteX3" fmla="*/ 632335 w 634601"/>
                  <a:gd name="connsiteY3" fmla="*/ 577743 h 802768"/>
                  <a:gd name="connsiteX4" fmla="*/ 303705 w 634601"/>
                  <a:gd name="connsiteY4" fmla="*/ 0 h 8027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4601" h="802768">
                    <a:moveTo>
                      <a:pt x="303705" y="0"/>
                    </a:moveTo>
                    <a:cubicBezTo>
                      <a:pt x="198694" y="0"/>
                      <a:pt x="0" y="443948"/>
                      <a:pt x="2266" y="577743"/>
                    </a:cubicBezTo>
                    <a:cubicBezTo>
                      <a:pt x="4532" y="711538"/>
                      <a:pt x="212290" y="802768"/>
                      <a:pt x="317301" y="802768"/>
                    </a:cubicBezTo>
                    <a:cubicBezTo>
                      <a:pt x="422312" y="802768"/>
                      <a:pt x="634601" y="711538"/>
                      <a:pt x="632335" y="577743"/>
                    </a:cubicBezTo>
                    <a:cubicBezTo>
                      <a:pt x="630069" y="443948"/>
                      <a:pt x="408716" y="0"/>
                      <a:pt x="303705" y="0"/>
                    </a:cubicBezTo>
                    <a:close/>
                  </a:path>
                </a:pathLst>
              </a:custGeom>
              <a:solidFill>
                <a:srgbClr val="0066FF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55" name="รูปแบบอิสระ 54"/>
              <p:cNvSpPr/>
              <p:nvPr/>
            </p:nvSpPr>
            <p:spPr>
              <a:xfrm rot="13047592">
                <a:off x="5191473" y="3741548"/>
                <a:ext cx="479056" cy="127582"/>
              </a:xfrm>
              <a:custGeom>
                <a:avLst/>
                <a:gdLst>
                  <a:gd name="connsiteX0" fmla="*/ 0 w 449484"/>
                  <a:gd name="connsiteY0" fmla="*/ 140826 h 140826"/>
                  <a:gd name="connsiteX1" fmla="*/ 38582 w 449484"/>
                  <a:gd name="connsiteY1" fmla="*/ 88739 h 140826"/>
                  <a:gd name="connsiteX2" fmla="*/ 117676 w 449484"/>
                  <a:gd name="connsiteY2" fmla="*/ 113818 h 140826"/>
                  <a:gd name="connsiteX3" fmla="*/ 185195 w 449484"/>
                  <a:gd name="connsiteY3" fmla="*/ 61732 h 140826"/>
                  <a:gd name="connsiteX4" fmla="*/ 256572 w 449484"/>
                  <a:gd name="connsiteY4" fmla="*/ 96456 h 140826"/>
                  <a:gd name="connsiteX5" fmla="*/ 327949 w 449484"/>
                  <a:gd name="connsiteY5" fmla="*/ 32795 h 140826"/>
                  <a:gd name="connsiteX6" fmla="*/ 449484 w 449484"/>
                  <a:gd name="connsiteY6" fmla="*/ 0 h 140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9484" h="140826">
                    <a:moveTo>
                      <a:pt x="0" y="140826"/>
                    </a:moveTo>
                    <a:cubicBezTo>
                      <a:pt x="9484" y="117033"/>
                      <a:pt x="18969" y="93240"/>
                      <a:pt x="38582" y="88739"/>
                    </a:cubicBezTo>
                    <a:cubicBezTo>
                      <a:pt x="58195" y="84238"/>
                      <a:pt x="93241" y="118319"/>
                      <a:pt x="117676" y="113818"/>
                    </a:cubicBezTo>
                    <a:cubicBezTo>
                      <a:pt x="142111" y="109317"/>
                      <a:pt x="162046" y="64626"/>
                      <a:pt x="185195" y="61732"/>
                    </a:cubicBezTo>
                    <a:cubicBezTo>
                      <a:pt x="208344" y="58838"/>
                      <a:pt x="232780" y="101279"/>
                      <a:pt x="256572" y="96456"/>
                    </a:cubicBezTo>
                    <a:cubicBezTo>
                      <a:pt x="280364" y="91633"/>
                      <a:pt x="295797" y="48871"/>
                      <a:pt x="327949" y="32795"/>
                    </a:cubicBezTo>
                    <a:cubicBezTo>
                      <a:pt x="360101" y="16719"/>
                      <a:pt x="404792" y="8359"/>
                      <a:pt x="449484" y="0"/>
                    </a:cubicBezTo>
                  </a:path>
                </a:pathLst>
              </a:custGeom>
              <a:ln w="44450">
                <a:solidFill>
                  <a:srgbClr val="FFFF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56" name="รูปแบบอิสระ 55"/>
              <p:cNvSpPr/>
              <p:nvPr/>
            </p:nvSpPr>
            <p:spPr>
              <a:xfrm rot="1377883">
                <a:off x="4532900" y="3562405"/>
                <a:ext cx="479056" cy="127582"/>
              </a:xfrm>
              <a:custGeom>
                <a:avLst/>
                <a:gdLst>
                  <a:gd name="connsiteX0" fmla="*/ 0 w 449484"/>
                  <a:gd name="connsiteY0" fmla="*/ 140826 h 140826"/>
                  <a:gd name="connsiteX1" fmla="*/ 38582 w 449484"/>
                  <a:gd name="connsiteY1" fmla="*/ 88739 h 140826"/>
                  <a:gd name="connsiteX2" fmla="*/ 117676 w 449484"/>
                  <a:gd name="connsiteY2" fmla="*/ 113818 h 140826"/>
                  <a:gd name="connsiteX3" fmla="*/ 185195 w 449484"/>
                  <a:gd name="connsiteY3" fmla="*/ 61732 h 140826"/>
                  <a:gd name="connsiteX4" fmla="*/ 256572 w 449484"/>
                  <a:gd name="connsiteY4" fmla="*/ 96456 h 140826"/>
                  <a:gd name="connsiteX5" fmla="*/ 327949 w 449484"/>
                  <a:gd name="connsiteY5" fmla="*/ 32795 h 140826"/>
                  <a:gd name="connsiteX6" fmla="*/ 449484 w 449484"/>
                  <a:gd name="connsiteY6" fmla="*/ 0 h 140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9484" h="140826">
                    <a:moveTo>
                      <a:pt x="0" y="140826"/>
                    </a:moveTo>
                    <a:cubicBezTo>
                      <a:pt x="9484" y="117033"/>
                      <a:pt x="18969" y="93240"/>
                      <a:pt x="38582" y="88739"/>
                    </a:cubicBezTo>
                    <a:cubicBezTo>
                      <a:pt x="58195" y="84238"/>
                      <a:pt x="93241" y="118319"/>
                      <a:pt x="117676" y="113818"/>
                    </a:cubicBezTo>
                    <a:cubicBezTo>
                      <a:pt x="142111" y="109317"/>
                      <a:pt x="162046" y="64626"/>
                      <a:pt x="185195" y="61732"/>
                    </a:cubicBezTo>
                    <a:cubicBezTo>
                      <a:pt x="208344" y="58838"/>
                      <a:pt x="232780" y="101279"/>
                      <a:pt x="256572" y="96456"/>
                    </a:cubicBezTo>
                    <a:cubicBezTo>
                      <a:pt x="280364" y="91633"/>
                      <a:pt x="295797" y="48871"/>
                      <a:pt x="327949" y="32795"/>
                    </a:cubicBezTo>
                    <a:cubicBezTo>
                      <a:pt x="360101" y="16719"/>
                      <a:pt x="404792" y="8359"/>
                      <a:pt x="449484" y="0"/>
                    </a:cubicBezTo>
                  </a:path>
                </a:pathLst>
              </a:custGeom>
              <a:ln w="44450">
                <a:solidFill>
                  <a:srgbClr val="FFFF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57" name="รูปแบบอิสระ 56"/>
              <p:cNvSpPr/>
              <p:nvPr/>
            </p:nvSpPr>
            <p:spPr>
              <a:xfrm rot="6061359">
                <a:off x="4845929" y="3252475"/>
                <a:ext cx="479056" cy="127582"/>
              </a:xfrm>
              <a:custGeom>
                <a:avLst/>
                <a:gdLst>
                  <a:gd name="connsiteX0" fmla="*/ 0 w 449484"/>
                  <a:gd name="connsiteY0" fmla="*/ 140826 h 140826"/>
                  <a:gd name="connsiteX1" fmla="*/ 38582 w 449484"/>
                  <a:gd name="connsiteY1" fmla="*/ 88739 h 140826"/>
                  <a:gd name="connsiteX2" fmla="*/ 117676 w 449484"/>
                  <a:gd name="connsiteY2" fmla="*/ 113818 h 140826"/>
                  <a:gd name="connsiteX3" fmla="*/ 185195 w 449484"/>
                  <a:gd name="connsiteY3" fmla="*/ 61732 h 140826"/>
                  <a:gd name="connsiteX4" fmla="*/ 256572 w 449484"/>
                  <a:gd name="connsiteY4" fmla="*/ 96456 h 140826"/>
                  <a:gd name="connsiteX5" fmla="*/ 327949 w 449484"/>
                  <a:gd name="connsiteY5" fmla="*/ 32795 h 140826"/>
                  <a:gd name="connsiteX6" fmla="*/ 449484 w 449484"/>
                  <a:gd name="connsiteY6" fmla="*/ 0 h 140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9484" h="140826">
                    <a:moveTo>
                      <a:pt x="0" y="140826"/>
                    </a:moveTo>
                    <a:cubicBezTo>
                      <a:pt x="9484" y="117033"/>
                      <a:pt x="18969" y="93240"/>
                      <a:pt x="38582" y="88739"/>
                    </a:cubicBezTo>
                    <a:cubicBezTo>
                      <a:pt x="58195" y="84238"/>
                      <a:pt x="93241" y="118319"/>
                      <a:pt x="117676" y="113818"/>
                    </a:cubicBezTo>
                    <a:cubicBezTo>
                      <a:pt x="142111" y="109317"/>
                      <a:pt x="162046" y="64626"/>
                      <a:pt x="185195" y="61732"/>
                    </a:cubicBezTo>
                    <a:cubicBezTo>
                      <a:pt x="208344" y="58838"/>
                      <a:pt x="232780" y="101279"/>
                      <a:pt x="256572" y="96456"/>
                    </a:cubicBezTo>
                    <a:cubicBezTo>
                      <a:pt x="280364" y="91633"/>
                      <a:pt x="295797" y="48871"/>
                      <a:pt x="327949" y="32795"/>
                    </a:cubicBezTo>
                    <a:cubicBezTo>
                      <a:pt x="360101" y="16719"/>
                      <a:pt x="404792" y="8359"/>
                      <a:pt x="449484" y="0"/>
                    </a:cubicBezTo>
                  </a:path>
                </a:pathLst>
              </a:custGeom>
              <a:ln w="44450">
                <a:solidFill>
                  <a:srgbClr val="FFFF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58" name="รูปแบบอิสระ 57"/>
              <p:cNvSpPr/>
              <p:nvPr/>
            </p:nvSpPr>
            <p:spPr>
              <a:xfrm rot="16787925">
                <a:off x="4886147" y="3972140"/>
                <a:ext cx="479056" cy="127582"/>
              </a:xfrm>
              <a:custGeom>
                <a:avLst/>
                <a:gdLst>
                  <a:gd name="connsiteX0" fmla="*/ 0 w 449484"/>
                  <a:gd name="connsiteY0" fmla="*/ 140826 h 140826"/>
                  <a:gd name="connsiteX1" fmla="*/ 38582 w 449484"/>
                  <a:gd name="connsiteY1" fmla="*/ 88739 h 140826"/>
                  <a:gd name="connsiteX2" fmla="*/ 117676 w 449484"/>
                  <a:gd name="connsiteY2" fmla="*/ 113818 h 140826"/>
                  <a:gd name="connsiteX3" fmla="*/ 185195 w 449484"/>
                  <a:gd name="connsiteY3" fmla="*/ 61732 h 140826"/>
                  <a:gd name="connsiteX4" fmla="*/ 256572 w 449484"/>
                  <a:gd name="connsiteY4" fmla="*/ 96456 h 140826"/>
                  <a:gd name="connsiteX5" fmla="*/ 327949 w 449484"/>
                  <a:gd name="connsiteY5" fmla="*/ 32795 h 140826"/>
                  <a:gd name="connsiteX6" fmla="*/ 449484 w 449484"/>
                  <a:gd name="connsiteY6" fmla="*/ 0 h 140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9484" h="140826">
                    <a:moveTo>
                      <a:pt x="0" y="140826"/>
                    </a:moveTo>
                    <a:cubicBezTo>
                      <a:pt x="9484" y="117033"/>
                      <a:pt x="18969" y="93240"/>
                      <a:pt x="38582" y="88739"/>
                    </a:cubicBezTo>
                    <a:cubicBezTo>
                      <a:pt x="58195" y="84238"/>
                      <a:pt x="93241" y="118319"/>
                      <a:pt x="117676" y="113818"/>
                    </a:cubicBezTo>
                    <a:cubicBezTo>
                      <a:pt x="142111" y="109317"/>
                      <a:pt x="162046" y="64626"/>
                      <a:pt x="185195" y="61732"/>
                    </a:cubicBezTo>
                    <a:cubicBezTo>
                      <a:pt x="208344" y="58838"/>
                      <a:pt x="232780" y="101279"/>
                      <a:pt x="256572" y="96456"/>
                    </a:cubicBezTo>
                    <a:cubicBezTo>
                      <a:pt x="280364" y="91633"/>
                      <a:pt x="295797" y="48871"/>
                      <a:pt x="327949" y="32795"/>
                    </a:cubicBezTo>
                    <a:cubicBezTo>
                      <a:pt x="360101" y="16719"/>
                      <a:pt x="404792" y="8359"/>
                      <a:pt x="449484" y="0"/>
                    </a:cubicBezTo>
                  </a:path>
                </a:pathLst>
              </a:custGeom>
              <a:ln w="44450">
                <a:solidFill>
                  <a:srgbClr val="FFFF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</p:grpSp>
      <p:cxnSp>
        <p:nvCxnSpPr>
          <p:cNvPr id="60" name="ตัวเชื่อมต่อตรง 59"/>
          <p:cNvCxnSpPr/>
          <p:nvPr/>
        </p:nvCxnSpPr>
        <p:spPr>
          <a:xfrm flipH="1" flipV="1">
            <a:off x="1556665" y="1763815"/>
            <a:ext cx="1105352" cy="96487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ตัวเชื่อมต่อตรง 60"/>
          <p:cNvCxnSpPr>
            <a:stCxn id="8" idx="1"/>
          </p:cNvCxnSpPr>
          <p:nvPr/>
        </p:nvCxnSpPr>
        <p:spPr>
          <a:xfrm flipH="1" flipV="1">
            <a:off x="2366756" y="2483896"/>
            <a:ext cx="244797" cy="199791"/>
          </a:xfrm>
          <a:prstGeom prst="line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วงรี 61"/>
          <p:cNvSpPr/>
          <p:nvPr/>
        </p:nvSpPr>
        <p:spPr>
          <a:xfrm>
            <a:off x="2276745" y="2393885"/>
            <a:ext cx="135015" cy="1350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รูปแบบอิสระ 1"/>
          <p:cNvSpPr/>
          <p:nvPr/>
        </p:nvSpPr>
        <p:spPr>
          <a:xfrm>
            <a:off x="2456765" y="818710"/>
            <a:ext cx="5925696" cy="5778392"/>
          </a:xfrm>
          <a:custGeom>
            <a:avLst/>
            <a:gdLst>
              <a:gd name="connsiteX0" fmla="*/ 0 w 6844420"/>
              <a:gd name="connsiteY0" fmla="*/ 3847723 h 5024673"/>
              <a:gd name="connsiteX1" fmla="*/ 1339913 w 6844420"/>
              <a:gd name="connsiteY1" fmla="*/ 3349782 h 5024673"/>
              <a:gd name="connsiteX2" fmla="*/ 1421394 w 6844420"/>
              <a:gd name="connsiteY2" fmla="*/ 3331675 h 5024673"/>
              <a:gd name="connsiteX3" fmla="*/ 3023858 w 6844420"/>
              <a:gd name="connsiteY3" fmla="*/ 1846907 h 5024673"/>
              <a:gd name="connsiteX4" fmla="*/ 3349783 w 6844420"/>
              <a:gd name="connsiteY4" fmla="*/ 995881 h 5024673"/>
              <a:gd name="connsiteX5" fmla="*/ 2761307 w 6844420"/>
              <a:gd name="connsiteY5" fmla="*/ 778598 h 5024673"/>
              <a:gd name="connsiteX6" fmla="*/ 5151422 w 6844420"/>
              <a:gd name="connsiteY6" fmla="*/ 0 h 5024673"/>
              <a:gd name="connsiteX7" fmla="*/ 6844420 w 6844420"/>
              <a:gd name="connsiteY7" fmla="*/ 1774479 h 5024673"/>
              <a:gd name="connsiteX8" fmla="*/ 6138250 w 6844420"/>
              <a:gd name="connsiteY8" fmla="*/ 1629624 h 5024673"/>
              <a:gd name="connsiteX9" fmla="*/ 5857592 w 6844420"/>
              <a:gd name="connsiteY9" fmla="*/ 2435382 h 5024673"/>
              <a:gd name="connsiteX10" fmla="*/ 5133315 w 6844420"/>
              <a:gd name="connsiteY10" fmla="*/ 3874883 h 5024673"/>
              <a:gd name="connsiteX11" fmla="*/ 3467478 w 6844420"/>
              <a:gd name="connsiteY11" fmla="*/ 5024673 h 5024673"/>
              <a:gd name="connsiteX12" fmla="*/ 3096286 w 6844420"/>
              <a:gd name="connsiteY12" fmla="*/ 3548958 h 5024673"/>
              <a:gd name="connsiteX13" fmla="*/ 63375 w 6844420"/>
              <a:gd name="connsiteY13" fmla="*/ 3847723 h 5024673"/>
              <a:gd name="connsiteX0" fmla="*/ 0 w 6844420"/>
              <a:gd name="connsiteY0" fmla="*/ 3847723 h 5024673"/>
              <a:gd name="connsiteX1" fmla="*/ 1339913 w 6844420"/>
              <a:gd name="connsiteY1" fmla="*/ 3349782 h 5024673"/>
              <a:gd name="connsiteX2" fmla="*/ 1421394 w 6844420"/>
              <a:gd name="connsiteY2" fmla="*/ 3331675 h 5024673"/>
              <a:gd name="connsiteX3" fmla="*/ 3023858 w 6844420"/>
              <a:gd name="connsiteY3" fmla="*/ 1846907 h 5024673"/>
              <a:gd name="connsiteX4" fmla="*/ 3349783 w 6844420"/>
              <a:gd name="connsiteY4" fmla="*/ 995881 h 5024673"/>
              <a:gd name="connsiteX5" fmla="*/ 2761307 w 6844420"/>
              <a:gd name="connsiteY5" fmla="*/ 778598 h 5024673"/>
              <a:gd name="connsiteX6" fmla="*/ 5151422 w 6844420"/>
              <a:gd name="connsiteY6" fmla="*/ 0 h 5024673"/>
              <a:gd name="connsiteX7" fmla="*/ 6844420 w 6844420"/>
              <a:gd name="connsiteY7" fmla="*/ 1774479 h 5024673"/>
              <a:gd name="connsiteX8" fmla="*/ 6138250 w 6844420"/>
              <a:gd name="connsiteY8" fmla="*/ 1629624 h 5024673"/>
              <a:gd name="connsiteX9" fmla="*/ 5857592 w 6844420"/>
              <a:gd name="connsiteY9" fmla="*/ 2435382 h 5024673"/>
              <a:gd name="connsiteX10" fmla="*/ 4980590 w 6844420"/>
              <a:gd name="connsiteY10" fmla="*/ 3880496 h 5024673"/>
              <a:gd name="connsiteX11" fmla="*/ 3467478 w 6844420"/>
              <a:gd name="connsiteY11" fmla="*/ 5024673 h 5024673"/>
              <a:gd name="connsiteX12" fmla="*/ 3096286 w 6844420"/>
              <a:gd name="connsiteY12" fmla="*/ 3548958 h 5024673"/>
              <a:gd name="connsiteX13" fmla="*/ 63375 w 6844420"/>
              <a:gd name="connsiteY13" fmla="*/ 3847723 h 5024673"/>
              <a:gd name="connsiteX0" fmla="*/ 0 w 6844420"/>
              <a:gd name="connsiteY0" fmla="*/ 3847723 h 5024673"/>
              <a:gd name="connsiteX1" fmla="*/ 1339913 w 6844420"/>
              <a:gd name="connsiteY1" fmla="*/ 3349782 h 5024673"/>
              <a:gd name="connsiteX2" fmla="*/ 1421394 w 6844420"/>
              <a:gd name="connsiteY2" fmla="*/ 3331675 h 5024673"/>
              <a:gd name="connsiteX3" fmla="*/ 3023858 w 6844420"/>
              <a:gd name="connsiteY3" fmla="*/ 1846907 h 5024673"/>
              <a:gd name="connsiteX4" fmla="*/ 3349783 w 6844420"/>
              <a:gd name="connsiteY4" fmla="*/ 995881 h 5024673"/>
              <a:gd name="connsiteX5" fmla="*/ 2761307 w 6844420"/>
              <a:gd name="connsiteY5" fmla="*/ 778598 h 5024673"/>
              <a:gd name="connsiteX6" fmla="*/ 5151422 w 6844420"/>
              <a:gd name="connsiteY6" fmla="*/ 0 h 5024673"/>
              <a:gd name="connsiteX7" fmla="*/ 6844420 w 6844420"/>
              <a:gd name="connsiteY7" fmla="*/ 1774479 h 5024673"/>
              <a:gd name="connsiteX8" fmla="*/ 5565655 w 6844420"/>
              <a:gd name="connsiteY8" fmla="*/ 1450226 h 5024673"/>
              <a:gd name="connsiteX9" fmla="*/ 5857592 w 6844420"/>
              <a:gd name="connsiteY9" fmla="*/ 2435382 h 5024673"/>
              <a:gd name="connsiteX10" fmla="*/ 4980590 w 6844420"/>
              <a:gd name="connsiteY10" fmla="*/ 3880496 h 5024673"/>
              <a:gd name="connsiteX11" fmla="*/ 3467478 w 6844420"/>
              <a:gd name="connsiteY11" fmla="*/ 5024673 h 5024673"/>
              <a:gd name="connsiteX12" fmla="*/ 3096286 w 6844420"/>
              <a:gd name="connsiteY12" fmla="*/ 3548958 h 5024673"/>
              <a:gd name="connsiteX13" fmla="*/ 63375 w 6844420"/>
              <a:gd name="connsiteY13" fmla="*/ 3847723 h 5024673"/>
              <a:gd name="connsiteX0" fmla="*/ 0 w 6844420"/>
              <a:gd name="connsiteY0" fmla="*/ 3847723 h 5024673"/>
              <a:gd name="connsiteX1" fmla="*/ 1339913 w 6844420"/>
              <a:gd name="connsiteY1" fmla="*/ 3349782 h 5024673"/>
              <a:gd name="connsiteX2" fmla="*/ 1421394 w 6844420"/>
              <a:gd name="connsiteY2" fmla="*/ 3331675 h 5024673"/>
              <a:gd name="connsiteX3" fmla="*/ 3023858 w 6844420"/>
              <a:gd name="connsiteY3" fmla="*/ 1846907 h 5024673"/>
              <a:gd name="connsiteX4" fmla="*/ 3349783 w 6844420"/>
              <a:gd name="connsiteY4" fmla="*/ 995881 h 5024673"/>
              <a:gd name="connsiteX5" fmla="*/ 2761307 w 6844420"/>
              <a:gd name="connsiteY5" fmla="*/ 778598 h 5024673"/>
              <a:gd name="connsiteX6" fmla="*/ 5151422 w 6844420"/>
              <a:gd name="connsiteY6" fmla="*/ 0 h 5024673"/>
              <a:gd name="connsiteX7" fmla="*/ 6844420 w 6844420"/>
              <a:gd name="connsiteY7" fmla="*/ 1774479 h 5024673"/>
              <a:gd name="connsiteX8" fmla="*/ 5565655 w 6844420"/>
              <a:gd name="connsiteY8" fmla="*/ 1450226 h 5024673"/>
              <a:gd name="connsiteX9" fmla="*/ 5520650 w 6844420"/>
              <a:gd name="connsiteY9" fmla="*/ 2575351 h 5024673"/>
              <a:gd name="connsiteX10" fmla="*/ 4980590 w 6844420"/>
              <a:gd name="connsiteY10" fmla="*/ 3880496 h 5024673"/>
              <a:gd name="connsiteX11" fmla="*/ 3467478 w 6844420"/>
              <a:gd name="connsiteY11" fmla="*/ 5024673 h 5024673"/>
              <a:gd name="connsiteX12" fmla="*/ 3096286 w 6844420"/>
              <a:gd name="connsiteY12" fmla="*/ 3548958 h 5024673"/>
              <a:gd name="connsiteX13" fmla="*/ 63375 w 6844420"/>
              <a:gd name="connsiteY13" fmla="*/ 3847723 h 5024673"/>
              <a:gd name="connsiteX0" fmla="*/ 0 w 6375745"/>
              <a:gd name="connsiteY0" fmla="*/ 3847723 h 5024673"/>
              <a:gd name="connsiteX1" fmla="*/ 1339913 w 6375745"/>
              <a:gd name="connsiteY1" fmla="*/ 3349782 h 5024673"/>
              <a:gd name="connsiteX2" fmla="*/ 1421394 w 6375745"/>
              <a:gd name="connsiteY2" fmla="*/ 3331675 h 5024673"/>
              <a:gd name="connsiteX3" fmla="*/ 3023858 w 6375745"/>
              <a:gd name="connsiteY3" fmla="*/ 1846907 h 5024673"/>
              <a:gd name="connsiteX4" fmla="*/ 3349783 w 6375745"/>
              <a:gd name="connsiteY4" fmla="*/ 995881 h 5024673"/>
              <a:gd name="connsiteX5" fmla="*/ 2761307 w 6375745"/>
              <a:gd name="connsiteY5" fmla="*/ 778598 h 5024673"/>
              <a:gd name="connsiteX6" fmla="*/ 5151422 w 6375745"/>
              <a:gd name="connsiteY6" fmla="*/ 0 h 5024673"/>
              <a:gd name="connsiteX7" fmla="*/ 6375745 w 6375745"/>
              <a:gd name="connsiteY7" fmla="*/ 1585241 h 5024673"/>
              <a:gd name="connsiteX8" fmla="*/ 5565655 w 6375745"/>
              <a:gd name="connsiteY8" fmla="*/ 1450226 h 5024673"/>
              <a:gd name="connsiteX9" fmla="*/ 5520650 w 6375745"/>
              <a:gd name="connsiteY9" fmla="*/ 2575351 h 5024673"/>
              <a:gd name="connsiteX10" fmla="*/ 4980590 w 6375745"/>
              <a:gd name="connsiteY10" fmla="*/ 3880496 h 5024673"/>
              <a:gd name="connsiteX11" fmla="*/ 3467478 w 6375745"/>
              <a:gd name="connsiteY11" fmla="*/ 5024673 h 5024673"/>
              <a:gd name="connsiteX12" fmla="*/ 3096286 w 6375745"/>
              <a:gd name="connsiteY12" fmla="*/ 3548958 h 5024673"/>
              <a:gd name="connsiteX13" fmla="*/ 63375 w 6375745"/>
              <a:gd name="connsiteY13" fmla="*/ 3847723 h 5024673"/>
              <a:gd name="connsiteX0" fmla="*/ 0 w 6375745"/>
              <a:gd name="connsiteY0" fmla="*/ 3847723 h 5024673"/>
              <a:gd name="connsiteX1" fmla="*/ 1339913 w 6375745"/>
              <a:gd name="connsiteY1" fmla="*/ 3349782 h 5024673"/>
              <a:gd name="connsiteX2" fmla="*/ 1421394 w 6375745"/>
              <a:gd name="connsiteY2" fmla="*/ 3331675 h 5024673"/>
              <a:gd name="connsiteX3" fmla="*/ 3023858 w 6375745"/>
              <a:gd name="connsiteY3" fmla="*/ 1846907 h 5024673"/>
              <a:gd name="connsiteX4" fmla="*/ 3349783 w 6375745"/>
              <a:gd name="connsiteY4" fmla="*/ 995881 h 5024673"/>
              <a:gd name="connsiteX5" fmla="*/ 2761307 w 6375745"/>
              <a:gd name="connsiteY5" fmla="*/ 778598 h 5024673"/>
              <a:gd name="connsiteX6" fmla="*/ 5151422 w 6375745"/>
              <a:gd name="connsiteY6" fmla="*/ 0 h 5024673"/>
              <a:gd name="connsiteX7" fmla="*/ 6375745 w 6375745"/>
              <a:gd name="connsiteY7" fmla="*/ 1585241 h 5024673"/>
              <a:gd name="connsiteX8" fmla="*/ 5565655 w 6375745"/>
              <a:gd name="connsiteY8" fmla="*/ 1450226 h 5024673"/>
              <a:gd name="connsiteX9" fmla="*/ 5520650 w 6375745"/>
              <a:gd name="connsiteY9" fmla="*/ 2575351 h 5024673"/>
              <a:gd name="connsiteX10" fmla="*/ 4890581 w 6375745"/>
              <a:gd name="connsiteY10" fmla="*/ 3925501 h 5024673"/>
              <a:gd name="connsiteX11" fmla="*/ 3467478 w 6375745"/>
              <a:gd name="connsiteY11" fmla="*/ 5024673 h 5024673"/>
              <a:gd name="connsiteX12" fmla="*/ 3096286 w 6375745"/>
              <a:gd name="connsiteY12" fmla="*/ 3548958 h 5024673"/>
              <a:gd name="connsiteX13" fmla="*/ 63375 w 6375745"/>
              <a:gd name="connsiteY13" fmla="*/ 3847723 h 5024673"/>
              <a:gd name="connsiteX0" fmla="*/ 0 w 6375745"/>
              <a:gd name="connsiteY0" fmla="*/ 3847723 h 5024673"/>
              <a:gd name="connsiteX1" fmla="*/ 1339913 w 6375745"/>
              <a:gd name="connsiteY1" fmla="*/ 3349782 h 5024673"/>
              <a:gd name="connsiteX2" fmla="*/ 3023858 w 6375745"/>
              <a:gd name="connsiteY2" fmla="*/ 1846907 h 5024673"/>
              <a:gd name="connsiteX3" fmla="*/ 3349783 w 6375745"/>
              <a:gd name="connsiteY3" fmla="*/ 995881 h 5024673"/>
              <a:gd name="connsiteX4" fmla="*/ 2761307 w 6375745"/>
              <a:gd name="connsiteY4" fmla="*/ 778598 h 5024673"/>
              <a:gd name="connsiteX5" fmla="*/ 5151422 w 6375745"/>
              <a:gd name="connsiteY5" fmla="*/ 0 h 5024673"/>
              <a:gd name="connsiteX6" fmla="*/ 6375745 w 6375745"/>
              <a:gd name="connsiteY6" fmla="*/ 1585241 h 5024673"/>
              <a:gd name="connsiteX7" fmla="*/ 5565655 w 6375745"/>
              <a:gd name="connsiteY7" fmla="*/ 1450226 h 5024673"/>
              <a:gd name="connsiteX8" fmla="*/ 5520650 w 6375745"/>
              <a:gd name="connsiteY8" fmla="*/ 2575351 h 5024673"/>
              <a:gd name="connsiteX9" fmla="*/ 4890581 w 6375745"/>
              <a:gd name="connsiteY9" fmla="*/ 3925501 h 5024673"/>
              <a:gd name="connsiteX10" fmla="*/ 3467478 w 6375745"/>
              <a:gd name="connsiteY10" fmla="*/ 5024673 h 5024673"/>
              <a:gd name="connsiteX11" fmla="*/ 3096286 w 6375745"/>
              <a:gd name="connsiteY11" fmla="*/ 3548958 h 5024673"/>
              <a:gd name="connsiteX12" fmla="*/ 63375 w 6375745"/>
              <a:gd name="connsiteY12" fmla="*/ 3847723 h 5024673"/>
              <a:gd name="connsiteX0" fmla="*/ 0 w 6375745"/>
              <a:gd name="connsiteY0" fmla="*/ 3847723 h 5024673"/>
              <a:gd name="connsiteX1" fmla="*/ 1830241 w 6375745"/>
              <a:gd name="connsiteY1" fmla="*/ 2980396 h 5024673"/>
              <a:gd name="connsiteX2" fmla="*/ 3023858 w 6375745"/>
              <a:gd name="connsiteY2" fmla="*/ 1846907 h 5024673"/>
              <a:gd name="connsiteX3" fmla="*/ 3349783 w 6375745"/>
              <a:gd name="connsiteY3" fmla="*/ 995881 h 5024673"/>
              <a:gd name="connsiteX4" fmla="*/ 2761307 w 6375745"/>
              <a:gd name="connsiteY4" fmla="*/ 778598 h 5024673"/>
              <a:gd name="connsiteX5" fmla="*/ 5151422 w 6375745"/>
              <a:gd name="connsiteY5" fmla="*/ 0 h 5024673"/>
              <a:gd name="connsiteX6" fmla="*/ 6375745 w 6375745"/>
              <a:gd name="connsiteY6" fmla="*/ 1585241 h 5024673"/>
              <a:gd name="connsiteX7" fmla="*/ 5565655 w 6375745"/>
              <a:gd name="connsiteY7" fmla="*/ 1450226 h 5024673"/>
              <a:gd name="connsiteX8" fmla="*/ 5520650 w 6375745"/>
              <a:gd name="connsiteY8" fmla="*/ 2575351 h 5024673"/>
              <a:gd name="connsiteX9" fmla="*/ 4890581 w 6375745"/>
              <a:gd name="connsiteY9" fmla="*/ 3925501 h 5024673"/>
              <a:gd name="connsiteX10" fmla="*/ 3467478 w 6375745"/>
              <a:gd name="connsiteY10" fmla="*/ 5024673 h 5024673"/>
              <a:gd name="connsiteX11" fmla="*/ 3096286 w 6375745"/>
              <a:gd name="connsiteY11" fmla="*/ 3548958 h 5024673"/>
              <a:gd name="connsiteX12" fmla="*/ 63375 w 6375745"/>
              <a:gd name="connsiteY12" fmla="*/ 3847723 h 5024673"/>
              <a:gd name="connsiteX0" fmla="*/ 0 w 6375745"/>
              <a:gd name="connsiteY0" fmla="*/ 3847723 h 5024673"/>
              <a:gd name="connsiteX1" fmla="*/ 1830241 w 6375745"/>
              <a:gd name="connsiteY1" fmla="*/ 2980396 h 5024673"/>
              <a:gd name="connsiteX2" fmla="*/ 3023858 w 6375745"/>
              <a:gd name="connsiteY2" fmla="*/ 1846907 h 5024673"/>
              <a:gd name="connsiteX3" fmla="*/ 3349783 w 6375745"/>
              <a:gd name="connsiteY3" fmla="*/ 995881 h 5024673"/>
              <a:gd name="connsiteX4" fmla="*/ 2761307 w 6375745"/>
              <a:gd name="connsiteY4" fmla="*/ 778598 h 5024673"/>
              <a:gd name="connsiteX5" fmla="*/ 5151422 w 6375745"/>
              <a:gd name="connsiteY5" fmla="*/ 0 h 5024673"/>
              <a:gd name="connsiteX6" fmla="*/ 6375745 w 6375745"/>
              <a:gd name="connsiteY6" fmla="*/ 1585241 h 5024673"/>
              <a:gd name="connsiteX7" fmla="*/ 5565655 w 6375745"/>
              <a:gd name="connsiteY7" fmla="*/ 1450226 h 5024673"/>
              <a:gd name="connsiteX8" fmla="*/ 5520650 w 6375745"/>
              <a:gd name="connsiteY8" fmla="*/ 2575351 h 5024673"/>
              <a:gd name="connsiteX9" fmla="*/ 4890581 w 6375745"/>
              <a:gd name="connsiteY9" fmla="*/ 3925501 h 5024673"/>
              <a:gd name="connsiteX10" fmla="*/ 3467478 w 6375745"/>
              <a:gd name="connsiteY10" fmla="*/ 5024673 h 5024673"/>
              <a:gd name="connsiteX11" fmla="*/ 3096286 w 6375745"/>
              <a:gd name="connsiteY11" fmla="*/ 3548958 h 5024673"/>
              <a:gd name="connsiteX12" fmla="*/ 63375 w 6375745"/>
              <a:gd name="connsiteY12" fmla="*/ 3847723 h 5024673"/>
              <a:gd name="connsiteX0" fmla="*/ 0 w 6375745"/>
              <a:gd name="connsiteY0" fmla="*/ 3847723 h 5024673"/>
              <a:gd name="connsiteX1" fmla="*/ 1830241 w 6375745"/>
              <a:gd name="connsiteY1" fmla="*/ 2980396 h 5024673"/>
              <a:gd name="connsiteX2" fmla="*/ 3023858 w 6375745"/>
              <a:gd name="connsiteY2" fmla="*/ 1846907 h 5024673"/>
              <a:gd name="connsiteX3" fmla="*/ 3349783 w 6375745"/>
              <a:gd name="connsiteY3" fmla="*/ 995881 h 5024673"/>
              <a:gd name="connsiteX4" fmla="*/ 2761307 w 6375745"/>
              <a:gd name="connsiteY4" fmla="*/ 778598 h 5024673"/>
              <a:gd name="connsiteX5" fmla="*/ 5151422 w 6375745"/>
              <a:gd name="connsiteY5" fmla="*/ 0 h 5024673"/>
              <a:gd name="connsiteX6" fmla="*/ 6375745 w 6375745"/>
              <a:gd name="connsiteY6" fmla="*/ 1585241 h 5024673"/>
              <a:gd name="connsiteX7" fmla="*/ 5565655 w 6375745"/>
              <a:gd name="connsiteY7" fmla="*/ 1450226 h 5024673"/>
              <a:gd name="connsiteX8" fmla="*/ 5520650 w 6375745"/>
              <a:gd name="connsiteY8" fmla="*/ 2575351 h 5024673"/>
              <a:gd name="connsiteX9" fmla="*/ 4890581 w 6375745"/>
              <a:gd name="connsiteY9" fmla="*/ 3925501 h 5024673"/>
              <a:gd name="connsiteX10" fmla="*/ 3467478 w 6375745"/>
              <a:gd name="connsiteY10" fmla="*/ 5024673 h 5024673"/>
              <a:gd name="connsiteX11" fmla="*/ 3096286 w 6375745"/>
              <a:gd name="connsiteY11" fmla="*/ 3548958 h 5024673"/>
              <a:gd name="connsiteX12" fmla="*/ 63375 w 6375745"/>
              <a:gd name="connsiteY12" fmla="*/ 3847723 h 5024673"/>
              <a:gd name="connsiteX0" fmla="*/ 0 w 6375745"/>
              <a:gd name="connsiteY0" fmla="*/ 3847723 h 5087430"/>
              <a:gd name="connsiteX1" fmla="*/ 1830241 w 6375745"/>
              <a:gd name="connsiteY1" fmla="*/ 2980396 h 5087430"/>
              <a:gd name="connsiteX2" fmla="*/ 3023858 w 6375745"/>
              <a:gd name="connsiteY2" fmla="*/ 1846907 h 5087430"/>
              <a:gd name="connsiteX3" fmla="*/ 3349783 w 6375745"/>
              <a:gd name="connsiteY3" fmla="*/ 995881 h 5087430"/>
              <a:gd name="connsiteX4" fmla="*/ 2761307 w 6375745"/>
              <a:gd name="connsiteY4" fmla="*/ 778598 h 5087430"/>
              <a:gd name="connsiteX5" fmla="*/ 5151422 w 6375745"/>
              <a:gd name="connsiteY5" fmla="*/ 0 h 5087430"/>
              <a:gd name="connsiteX6" fmla="*/ 6375745 w 6375745"/>
              <a:gd name="connsiteY6" fmla="*/ 1585241 h 5087430"/>
              <a:gd name="connsiteX7" fmla="*/ 5565655 w 6375745"/>
              <a:gd name="connsiteY7" fmla="*/ 1450226 h 5087430"/>
              <a:gd name="connsiteX8" fmla="*/ 5520650 w 6375745"/>
              <a:gd name="connsiteY8" fmla="*/ 2575351 h 5087430"/>
              <a:gd name="connsiteX9" fmla="*/ 4890581 w 6375745"/>
              <a:gd name="connsiteY9" fmla="*/ 3925501 h 5087430"/>
              <a:gd name="connsiteX10" fmla="*/ 3467478 w 6375745"/>
              <a:gd name="connsiteY10" fmla="*/ 5024673 h 5087430"/>
              <a:gd name="connsiteX11" fmla="*/ 3096286 w 6375745"/>
              <a:gd name="connsiteY11" fmla="*/ 3548958 h 5087430"/>
              <a:gd name="connsiteX12" fmla="*/ 63375 w 6375745"/>
              <a:gd name="connsiteY12" fmla="*/ 3847723 h 5087430"/>
              <a:gd name="connsiteX0" fmla="*/ 0 w 6375745"/>
              <a:gd name="connsiteY0" fmla="*/ 3847723 h 5087430"/>
              <a:gd name="connsiteX1" fmla="*/ 1830241 w 6375745"/>
              <a:gd name="connsiteY1" fmla="*/ 2980396 h 5087430"/>
              <a:gd name="connsiteX2" fmla="*/ 3023858 w 6375745"/>
              <a:gd name="connsiteY2" fmla="*/ 1846907 h 5087430"/>
              <a:gd name="connsiteX3" fmla="*/ 3349783 w 6375745"/>
              <a:gd name="connsiteY3" fmla="*/ 995881 h 5087430"/>
              <a:gd name="connsiteX4" fmla="*/ 2761307 w 6375745"/>
              <a:gd name="connsiteY4" fmla="*/ 778598 h 5087430"/>
              <a:gd name="connsiteX5" fmla="*/ 5151422 w 6375745"/>
              <a:gd name="connsiteY5" fmla="*/ 0 h 5087430"/>
              <a:gd name="connsiteX6" fmla="*/ 6375745 w 6375745"/>
              <a:gd name="connsiteY6" fmla="*/ 1585241 h 5087430"/>
              <a:gd name="connsiteX7" fmla="*/ 5565655 w 6375745"/>
              <a:gd name="connsiteY7" fmla="*/ 1450226 h 5087430"/>
              <a:gd name="connsiteX8" fmla="*/ 5520650 w 6375745"/>
              <a:gd name="connsiteY8" fmla="*/ 2575351 h 5087430"/>
              <a:gd name="connsiteX9" fmla="*/ 4890581 w 6375745"/>
              <a:gd name="connsiteY9" fmla="*/ 3925501 h 5087430"/>
              <a:gd name="connsiteX10" fmla="*/ 3467478 w 6375745"/>
              <a:gd name="connsiteY10" fmla="*/ 5024673 h 5087430"/>
              <a:gd name="connsiteX11" fmla="*/ 3096286 w 6375745"/>
              <a:gd name="connsiteY11" fmla="*/ 3548958 h 5087430"/>
              <a:gd name="connsiteX12" fmla="*/ 63375 w 6375745"/>
              <a:gd name="connsiteY12" fmla="*/ 3847723 h 5087430"/>
              <a:gd name="connsiteX0" fmla="*/ 0 w 6375745"/>
              <a:gd name="connsiteY0" fmla="*/ 3847723 h 5087430"/>
              <a:gd name="connsiteX1" fmla="*/ 1830241 w 6375745"/>
              <a:gd name="connsiteY1" fmla="*/ 2980396 h 5087430"/>
              <a:gd name="connsiteX2" fmla="*/ 3023858 w 6375745"/>
              <a:gd name="connsiteY2" fmla="*/ 1846907 h 5087430"/>
              <a:gd name="connsiteX3" fmla="*/ 3349783 w 6375745"/>
              <a:gd name="connsiteY3" fmla="*/ 995881 h 5087430"/>
              <a:gd name="connsiteX4" fmla="*/ 2761307 w 6375745"/>
              <a:gd name="connsiteY4" fmla="*/ 778598 h 5087430"/>
              <a:gd name="connsiteX5" fmla="*/ 5151422 w 6375745"/>
              <a:gd name="connsiteY5" fmla="*/ 0 h 5087430"/>
              <a:gd name="connsiteX6" fmla="*/ 6375745 w 6375745"/>
              <a:gd name="connsiteY6" fmla="*/ 1585241 h 5087430"/>
              <a:gd name="connsiteX7" fmla="*/ 5565655 w 6375745"/>
              <a:gd name="connsiteY7" fmla="*/ 1450226 h 5087430"/>
              <a:gd name="connsiteX8" fmla="*/ 5520650 w 6375745"/>
              <a:gd name="connsiteY8" fmla="*/ 2575351 h 5087430"/>
              <a:gd name="connsiteX9" fmla="*/ 4890581 w 6375745"/>
              <a:gd name="connsiteY9" fmla="*/ 3925501 h 5087430"/>
              <a:gd name="connsiteX10" fmla="*/ 3467478 w 6375745"/>
              <a:gd name="connsiteY10" fmla="*/ 5024673 h 5087430"/>
              <a:gd name="connsiteX11" fmla="*/ 3096286 w 6375745"/>
              <a:gd name="connsiteY11" fmla="*/ 3548958 h 5087430"/>
              <a:gd name="connsiteX12" fmla="*/ 63375 w 6375745"/>
              <a:gd name="connsiteY12" fmla="*/ 3847723 h 5087430"/>
              <a:gd name="connsiteX0" fmla="*/ 0 w 6375745"/>
              <a:gd name="connsiteY0" fmla="*/ 3847723 h 5087430"/>
              <a:gd name="connsiteX1" fmla="*/ 1830241 w 6375745"/>
              <a:gd name="connsiteY1" fmla="*/ 2980396 h 5087430"/>
              <a:gd name="connsiteX2" fmla="*/ 3023858 w 6375745"/>
              <a:gd name="connsiteY2" fmla="*/ 1846907 h 5087430"/>
              <a:gd name="connsiteX3" fmla="*/ 3349783 w 6375745"/>
              <a:gd name="connsiteY3" fmla="*/ 995881 h 5087430"/>
              <a:gd name="connsiteX4" fmla="*/ 2761307 w 6375745"/>
              <a:gd name="connsiteY4" fmla="*/ 778598 h 5087430"/>
              <a:gd name="connsiteX5" fmla="*/ 5151422 w 6375745"/>
              <a:gd name="connsiteY5" fmla="*/ 0 h 5087430"/>
              <a:gd name="connsiteX6" fmla="*/ 6375745 w 6375745"/>
              <a:gd name="connsiteY6" fmla="*/ 1585241 h 5087430"/>
              <a:gd name="connsiteX7" fmla="*/ 5340631 w 6375745"/>
              <a:gd name="connsiteY7" fmla="*/ 1315210 h 5087430"/>
              <a:gd name="connsiteX8" fmla="*/ 5520650 w 6375745"/>
              <a:gd name="connsiteY8" fmla="*/ 2575351 h 5087430"/>
              <a:gd name="connsiteX9" fmla="*/ 4890581 w 6375745"/>
              <a:gd name="connsiteY9" fmla="*/ 3925501 h 5087430"/>
              <a:gd name="connsiteX10" fmla="*/ 3467478 w 6375745"/>
              <a:gd name="connsiteY10" fmla="*/ 5024673 h 5087430"/>
              <a:gd name="connsiteX11" fmla="*/ 3096286 w 6375745"/>
              <a:gd name="connsiteY11" fmla="*/ 3548958 h 5087430"/>
              <a:gd name="connsiteX12" fmla="*/ 63375 w 6375745"/>
              <a:gd name="connsiteY12" fmla="*/ 3847723 h 5087430"/>
              <a:gd name="connsiteX0" fmla="*/ 0 w 6375745"/>
              <a:gd name="connsiteY0" fmla="*/ 3847723 h 5087430"/>
              <a:gd name="connsiteX1" fmla="*/ 1830241 w 6375745"/>
              <a:gd name="connsiteY1" fmla="*/ 2980396 h 5087430"/>
              <a:gd name="connsiteX2" fmla="*/ 3023858 w 6375745"/>
              <a:gd name="connsiteY2" fmla="*/ 1846907 h 5087430"/>
              <a:gd name="connsiteX3" fmla="*/ 3349783 w 6375745"/>
              <a:gd name="connsiteY3" fmla="*/ 995881 h 5087430"/>
              <a:gd name="connsiteX4" fmla="*/ 2761307 w 6375745"/>
              <a:gd name="connsiteY4" fmla="*/ 778598 h 5087430"/>
              <a:gd name="connsiteX5" fmla="*/ 5151422 w 6375745"/>
              <a:gd name="connsiteY5" fmla="*/ 0 h 5087430"/>
              <a:gd name="connsiteX6" fmla="*/ 6375745 w 6375745"/>
              <a:gd name="connsiteY6" fmla="*/ 1585241 h 5087430"/>
              <a:gd name="connsiteX7" fmla="*/ 5565656 w 6375745"/>
              <a:gd name="connsiteY7" fmla="*/ 1450225 h 5087430"/>
              <a:gd name="connsiteX8" fmla="*/ 5520650 w 6375745"/>
              <a:gd name="connsiteY8" fmla="*/ 2575351 h 5087430"/>
              <a:gd name="connsiteX9" fmla="*/ 4890581 w 6375745"/>
              <a:gd name="connsiteY9" fmla="*/ 3925501 h 5087430"/>
              <a:gd name="connsiteX10" fmla="*/ 3467478 w 6375745"/>
              <a:gd name="connsiteY10" fmla="*/ 5024673 h 5087430"/>
              <a:gd name="connsiteX11" fmla="*/ 3096286 w 6375745"/>
              <a:gd name="connsiteY11" fmla="*/ 3548958 h 5087430"/>
              <a:gd name="connsiteX12" fmla="*/ 63375 w 6375745"/>
              <a:gd name="connsiteY12" fmla="*/ 3847723 h 5087430"/>
              <a:gd name="connsiteX0" fmla="*/ 0 w 6375745"/>
              <a:gd name="connsiteY0" fmla="*/ 3847723 h 5293402"/>
              <a:gd name="connsiteX1" fmla="*/ 1830241 w 6375745"/>
              <a:gd name="connsiteY1" fmla="*/ 2980396 h 5293402"/>
              <a:gd name="connsiteX2" fmla="*/ 3023858 w 6375745"/>
              <a:gd name="connsiteY2" fmla="*/ 1846907 h 5293402"/>
              <a:gd name="connsiteX3" fmla="*/ 3349783 w 6375745"/>
              <a:gd name="connsiteY3" fmla="*/ 995881 h 5293402"/>
              <a:gd name="connsiteX4" fmla="*/ 2761307 w 6375745"/>
              <a:gd name="connsiteY4" fmla="*/ 778598 h 5293402"/>
              <a:gd name="connsiteX5" fmla="*/ 5151422 w 6375745"/>
              <a:gd name="connsiteY5" fmla="*/ 0 h 5293402"/>
              <a:gd name="connsiteX6" fmla="*/ 6375745 w 6375745"/>
              <a:gd name="connsiteY6" fmla="*/ 1585241 h 5293402"/>
              <a:gd name="connsiteX7" fmla="*/ 5565656 w 6375745"/>
              <a:gd name="connsiteY7" fmla="*/ 1450225 h 5293402"/>
              <a:gd name="connsiteX8" fmla="*/ 5520650 w 6375745"/>
              <a:gd name="connsiteY8" fmla="*/ 2575351 h 5293402"/>
              <a:gd name="connsiteX9" fmla="*/ 4890581 w 6375745"/>
              <a:gd name="connsiteY9" fmla="*/ 3925501 h 5293402"/>
              <a:gd name="connsiteX10" fmla="*/ 3495426 w 6375745"/>
              <a:gd name="connsiteY10" fmla="*/ 5230645 h 5293402"/>
              <a:gd name="connsiteX11" fmla="*/ 3096286 w 6375745"/>
              <a:gd name="connsiteY11" fmla="*/ 3548958 h 5293402"/>
              <a:gd name="connsiteX12" fmla="*/ 63375 w 6375745"/>
              <a:gd name="connsiteY12" fmla="*/ 3847723 h 5293402"/>
              <a:gd name="connsiteX0" fmla="*/ 0 w 6375745"/>
              <a:gd name="connsiteY0" fmla="*/ 3847723 h 5293402"/>
              <a:gd name="connsiteX1" fmla="*/ 1830241 w 6375745"/>
              <a:gd name="connsiteY1" fmla="*/ 2980396 h 5293402"/>
              <a:gd name="connsiteX2" fmla="*/ 3023858 w 6375745"/>
              <a:gd name="connsiteY2" fmla="*/ 1846907 h 5293402"/>
              <a:gd name="connsiteX3" fmla="*/ 3349783 w 6375745"/>
              <a:gd name="connsiteY3" fmla="*/ 995881 h 5293402"/>
              <a:gd name="connsiteX4" fmla="*/ 2761307 w 6375745"/>
              <a:gd name="connsiteY4" fmla="*/ 778598 h 5293402"/>
              <a:gd name="connsiteX5" fmla="*/ 5151422 w 6375745"/>
              <a:gd name="connsiteY5" fmla="*/ 0 h 5293402"/>
              <a:gd name="connsiteX6" fmla="*/ 6375745 w 6375745"/>
              <a:gd name="connsiteY6" fmla="*/ 1585241 h 5293402"/>
              <a:gd name="connsiteX7" fmla="*/ 5565656 w 6375745"/>
              <a:gd name="connsiteY7" fmla="*/ 1450225 h 5293402"/>
              <a:gd name="connsiteX8" fmla="*/ 5520650 w 6375745"/>
              <a:gd name="connsiteY8" fmla="*/ 2575351 h 5293402"/>
              <a:gd name="connsiteX9" fmla="*/ 4890581 w 6375745"/>
              <a:gd name="connsiteY9" fmla="*/ 3925501 h 5293402"/>
              <a:gd name="connsiteX10" fmla="*/ 3495426 w 6375745"/>
              <a:gd name="connsiteY10" fmla="*/ 5230645 h 5293402"/>
              <a:gd name="connsiteX11" fmla="*/ 3096286 w 6375745"/>
              <a:gd name="connsiteY11" fmla="*/ 3548958 h 5293402"/>
              <a:gd name="connsiteX12" fmla="*/ 1785236 w 6375745"/>
              <a:gd name="connsiteY12" fmla="*/ 3790485 h 5293402"/>
              <a:gd name="connsiteX0" fmla="*/ 0 w 6375745"/>
              <a:gd name="connsiteY0" fmla="*/ 3847723 h 5293402"/>
              <a:gd name="connsiteX1" fmla="*/ 1830241 w 6375745"/>
              <a:gd name="connsiteY1" fmla="*/ 2980396 h 5293402"/>
              <a:gd name="connsiteX2" fmla="*/ 3023858 w 6375745"/>
              <a:gd name="connsiteY2" fmla="*/ 1846907 h 5293402"/>
              <a:gd name="connsiteX3" fmla="*/ 3349783 w 6375745"/>
              <a:gd name="connsiteY3" fmla="*/ 995881 h 5293402"/>
              <a:gd name="connsiteX4" fmla="*/ 2761307 w 6375745"/>
              <a:gd name="connsiteY4" fmla="*/ 778598 h 5293402"/>
              <a:gd name="connsiteX5" fmla="*/ 5151422 w 6375745"/>
              <a:gd name="connsiteY5" fmla="*/ 0 h 5293402"/>
              <a:gd name="connsiteX6" fmla="*/ 6375745 w 6375745"/>
              <a:gd name="connsiteY6" fmla="*/ 1585241 h 5293402"/>
              <a:gd name="connsiteX7" fmla="*/ 5565656 w 6375745"/>
              <a:gd name="connsiteY7" fmla="*/ 1450225 h 5293402"/>
              <a:gd name="connsiteX8" fmla="*/ 5520650 w 6375745"/>
              <a:gd name="connsiteY8" fmla="*/ 2575351 h 5293402"/>
              <a:gd name="connsiteX9" fmla="*/ 4890581 w 6375745"/>
              <a:gd name="connsiteY9" fmla="*/ 3925501 h 5293402"/>
              <a:gd name="connsiteX10" fmla="*/ 3495426 w 6375745"/>
              <a:gd name="connsiteY10" fmla="*/ 5230645 h 5293402"/>
              <a:gd name="connsiteX11" fmla="*/ 3135386 w 6375745"/>
              <a:gd name="connsiteY11" fmla="*/ 4015510 h 5293402"/>
              <a:gd name="connsiteX12" fmla="*/ 1785236 w 6375745"/>
              <a:gd name="connsiteY12" fmla="*/ 3790485 h 5293402"/>
              <a:gd name="connsiteX0" fmla="*/ 0 w 6375745"/>
              <a:gd name="connsiteY0" fmla="*/ 3847723 h 5293402"/>
              <a:gd name="connsiteX1" fmla="*/ 1830241 w 6375745"/>
              <a:gd name="connsiteY1" fmla="*/ 2980396 h 5293402"/>
              <a:gd name="connsiteX2" fmla="*/ 3023858 w 6375745"/>
              <a:gd name="connsiteY2" fmla="*/ 1846907 h 5293402"/>
              <a:gd name="connsiteX3" fmla="*/ 3349783 w 6375745"/>
              <a:gd name="connsiteY3" fmla="*/ 995881 h 5293402"/>
              <a:gd name="connsiteX4" fmla="*/ 2761307 w 6375745"/>
              <a:gd name="connsiteY4" fmla="*/ 778598 h 5293402"/>
              <a:gd name="connsiteX5" fmla="*/ 5151422 w 6375745"/>
              <a:gd name="connsiteY5" fmla="*/ 0 h 5293402"/>
              <a:gd name="connsiteX6" fmla="*/ 6375745 w 6375745"/>
              <a:gd name="connsiteY6" fmla="*/ 1585241 h 5293402"/>
              <a:gd name="connsiteX7" fmla="*/ 5565656 w 6375745"/>
              <a:gd name="connsiteY7" fmla="*/ 1450225 h 5293402"/>
              <a:gd name="connsiteX8" fmla="*/ 5520650 w 6375745"/>
              <a:gd name="connsiteY8" fmla="*/ 2575351 h 5293402"/>
              <a:gd name="connsiteX9" fmla="*/ 4890581 w 6375745"/>
              <a:gd name="connsiteY9" fmla="*/ 3925501 h 5293402"/>
              <a:gd name="connsiteX10" fmla="*/ 3495426 w 6375745"/>
              <a:gd name="connsiteY10" fmla="*/ 5230645 h 5293402"/>
              <a:gd name="connsiteX11" fmla="*/ 3135386 w 6375745"/>
              <a:gd name="connsiteY11" fmla="*/ 4015510 h 5293402"/>
              <a:gd name="connsiteX12" fmla="*/ 1785236 w 6375745"/>
              <a:gd name="connsiteY12" fmla="*/ 3790485 h 5293402"/>
              <a:gd name="connsiteX0" fmla="*/ 0 w 6375745"/>
              <a:gd name="connsiteY0" fmla="*/ 3847723 h 5293402"/>
              <a:gd name="connsiteX1" fmla="*/ 1830241 w 6375745"/>
              <a:gd name="connsiteY1" fmla="*/ 2980396 h 5293402"/>
              <a:gd name="connsiteX2" fmla="*/ 3023858 w 6375745"/>
              <a:gd name="connsiteY2" fmla="*/ 1846907 h 5293402"/>
              <a:gd name="connsiteX3" fmla="*/ 3349783 w 6375745"/>
              <a:gd name="connsiteY3" fmla="*/ 995881 h 5293402"/>
              <a:gd name="connsiteX4" fmla="*/ 2761307 w 6375745"/>
              <a:gd name="connsiteY4" fmla="*/ 778598 h 5293402"/>
              <a:gd name="connsiteX5" fmla="*/ 5151422 w 6375745"/>
              <a:gd name="connsiteY5" fmla="*/ 0 h 5293402"/>
              <a:gd name="connsiteX6" fmla="*/ 6375745 w 6375745"/>
              <a:gd name="connsiteY6" fmla="*/ 1585241 h 5293402"/>
              <a:gd name="connsiteX7" fmla="*/ 5565656 w 6375745"/>
              <a:gd name="connsiteY7" fmla="*/ 1450225 h 5293402"/>
              <a:gd name="connsiteX8" fmla="*/ 5520650 w 6375745"/>
              <a:gd name="connsiteY8" fmla="*/ 2575351 h 5293402"/>
              <a:gd name="connsiteX9" fmla="*/ 4890581 w 6375745"/>
              <a:gd name="connsiteY9" fmla="*/ 3925501 h 5293402"/>
              <a:gd name="connsiteX10" fmla="*/ 3495426 w 6375745"/>
              <a:gd name="connsiteY10" fmla="*/ 5230645 h 5293402"/>
              <a:gd name="connsiteX11" fmla="*/ 3135386 w 6375745"/>
              <a:gd name="connsiteY11" fmla="*/ 4015510 h 5293402"/>
              <a:gd name="connsiteX12" fmla="*/ 570101 w 6375745"/>
              <a:gd name="connsiteY12" fmla="*/ 3835490 h 5293402"/>
              <a:gd name="connsiteX0" fmla="*/ 0 w 6375745"/>
              <a:gd name="connsiteY0" fmla="*/ 3847723 h 5293402"/>
              <a:gd name="connsiteX1" fmla="*/ 1830241 w 6375745"/>
              <a:gd name="connsiteY1" fmla="*/ 2980396 h 5293402"/>
              <a:gd name="connsiteX2" fmla="*/ 3023858 w 6375745"/>
              <a:gd name="connsiteY2" fmla="*/ 1846907 h 5293402"/>
              <a:gd name="connsiteX3" fmla="*/ 3349783 w 6375745"/>
              <a:gd name="connsiteY3" fmla="*/ 995881 h 5293402"/>
              <a:gd name="connsiteX4" fmla="*/ 2761307 w 6375745"/>
              <a:gd name="connsiteY4" fmla="*/ 778598 h 5293402"/>
              <a:gd name="connsiteX5" fmla="*/ 5151422 w 6375745"/>
              <a:gd name="connsiteY5" fmla="*/ 0 h 5293402"/>
              <a:gd name="connsiteX6" fmla="*/ 6375745 w 6375745"/>
              <a:gd name="connsiteY6" fmla="*/ 1585241 h 5293402"/>
              <a:gd name="connsiteX7" fmla="*/ 5565656 w 6375745"/>
              <a:gd name="connsiteY7" fmla="*/ 1450225 h 5293402"/>
              <a:gd name="connsiteX8" fmla="*/ 5520650 w 6375745"/>
              <a:gd name="connsiteY8" fmla="*/ 2575351 h 5293402"/>
              <a:gd name="connsiteX9" fmla="*/ 4890581 w 6375745"/>
              <a:gd name="connsiteY9" fmla="*/ 3925501 h 5293402"/>
              <a:gd name="connsiteX10" fmla="*/ 3495426 w 6375745"/>
              <a:gd name="connsiteY10" fmla="*/ 5230645 h 5293402"/>
              <a:gd name="connsiteX11" fmla="*/ 3135386 w 6375745"/>
              <a:gd name="connsiteY11" fmla="*/ 4015510 h 5293402"/>
              <a:gd name="connsiteX12" fmla="*/ 570101 w 6375745"/>
              <a:gd name="connsiteY12" fmla="*/ 3835490 h 5293402"/>
              <a:gd name="connsiteX0" fmla="*/ 0 w 6375745"/>
              <a:gd name="connsiteY0" fmla="*/ 3847723 h 5293402"/>
              <a:gd name="connsiteX1" fmla="*/ 1830241 w 6375745"/>
              <a:gd name="connsiteY1" fmla="*/ 2980396 h 5293402"/>
              <a:gd name="connsiteX2" fmla="*/ 3023858 w 6375745"/>
              <a:gd name="connsiteY2" fmla="*/ 1846907 h 5293402"/>
              <a:gd name="connsiteX3" fmla="*/ 3349783 w 6375745"/>
              <a:gd name="connsiteY3" fmla="*/ 995881 h 5293402"/>
              <a:gd name="connsiteX4" fmla="*/ 2761307 w 6375745"/>
              <a:gd name="connsiteY4" fmla="*/ 778598 h 5293402"/>
              <a:gd name="connsiteX5" fmla="*/ 5151422 w 6375745"/>
              <a:gd name="connsiteY5" fmla="*/ 0 h 5293402"/>
              <a:gd name="connsiteX6" fmla="*/ 6375745 w 6375745"/>
              <a:gd name="connsiteY6" fmla="*/ 1585241 h 5293402"/>
              <a:gd name="connsiteX7" fmla="*/ 5565656 w 6375745"/>
              <a:gd name="connsiteY7" fmla="*/ 1450225 h 5293402"/>
              <a:gd name="connsiteX8" fmla="*/ 5520650 w 6375745"/>
              <a:gd name="connsiteY8" fmla="*/ 2575351 h 5293402"/>
              <a:gd name="connsiteX9" fmla="*/ 4890581 w 6375745"/>
              <a:gd name="connsiteY9" fmla="*/ 3925501 h 5293402"/>
              <a:gd name="connsiteX10" fmla="*/ 3495426 w 6375745"/>
              <a:gd name="connsiteY10" fmla="*/ 5230645 h 5293402"/>
              <a:gd name="connsiteX11" fmla="*/ 3135386 w 6375745"/>
              <a:gd name="connsiteY11" fmla="*/ 3835490 h 5293402"/>
              <a:gd name="connsiteX12" fmla="*/ 570101 w 6375745"/>
              <a:gd name="connsiteY12" fmla="*/ 3835490 h 5293402"/>
              <a:gd name="connsiteX0" fmla="*/ 0 w 6375745"/>
              <a:gd name="connsiteY0" fmla="*/ 3847723 h 5293402"/>
              <a:gd name="connsiteX1" fmla="*/ 1830241 w 6375745"/>
              <a:gd name="connsiteY1" fmla="*/ 2980396 h 5293402"/>
              <a:gd name="connsiteX2" fmla="*/ 3023858 w 6375745"/>
              <a:gd name="connsiteY2" fmla="*/ 1846907 h 5293402"/>
              <a:gd name="connsiteX3" fmla="*/ 3349783 w 6375745"/>
              <a:gd name="connsiteY3" fmla="*/ 995881 h 5293402"/>
              <a:gd name="connsiteX4" fmla="*/ 2761307 w 6375745"/>
              <a:gd name="connsiteY4" fmla="*/ 778598 h 5293402"/>
              <a:gd name="connsiteX5" fmla="*/ 5151422 w 6375745"/>
              <a:gd name="connsiteY5" fmla="*/ 0 h 5293402"/>
              <a:gd name="connsiteX6" fmla="*/ 6375745 w 6375745"/>
              <a:gd name="connsiteY6" fmla="*/ 1585241 h 5293402"/>
              <a:gd name="connsiteX7" fmla="*/ 5565656 w 6375745"/>
              <a:gd name="connsiteY7" fmla="*/ 1450225 h 5293402"/>
              <a:gd name="connsiteX8" fmla="*/ 5520650 w 6375745"/>
              <a:gd name="connsiteY8" fmla="*/ 2575351 h 5293402"/>
              <a:gd name="connsiteX9" fmla="*/ 4890581 w 6375745"/>
              <a:gd name="connsiteY9" fmla="*/ 3925501 h 5293402"/>
              <a:gd name="connsiteX10" fmla="*/ 3495426 w 6375745"/>
              <a:gd name="connsiteY10" fmla="*/ 5230645 h 5293402"/>
              <a:gd name="connsiteX11" fmla="*/ 3135386 w 6375745"/>
              <a:gd name="connsiteY11" fmla="*/ 3835490 h 5293402"/>
              <a:gd name="connsiteX12" fmla="*/ 570101 w 6375745"/>
              <a:gd name="connsiteY12" fmla="*/ 3835490 h 5293402"/>
              <a:gd name="connsiteX0" fmla="*/ 0 w 6375745"/>
              <a:gd name="connsiteY0" fmla="*/ 3847723 h 5293402"/>
              <a:gd name="connsiteX1" fmla="*/ 1830241 w 6375745"/>
              <a:gd name="connsiteY1" fmla="*/ 2980396 h 5293402"/>
              <a:gd name="connsiteX2" fmla="*/ 3135386 w 6375745"/>
              <a:gd name="connsiteY2" fmla="*/ 1945280 h 5293402"/>
              <a:gd name="connsiteX3" fmla="*/ 3349783 w 6375745"/>
              <a:gd name="connsiteY3" fmla="*/ 995881 h 5293402"/>
              <a:gd name="connsiteX4" fmla="*/ 2761307 w 6375745"/>
              <a:gd name="connsiteY4" fmla="*/ 778598 h 5293402"/>
              <a:gd name="connsiteX5" fmla="*/ 5151422 w 6375745"/>
              <a:gd name="connsiteY5" fmla="*/ 0 h 5293402"/>
              <a:gd name="connsiteX6" fmla="*/ 6375745 w 6375745"/>
              <a:gd name="connsiteY6" fmla="*/ 1585241 h 5293402"/>
              <a:gd name="connsiteX7" fmla="*/ 5565656 w 6375745"/>
              <a:gd name="connsiteY7" fmla="*/ 1450225 h 5293402"/>
              <a:gd name="connsiteX8" fmla="*/ 5520650 w 6375745"/>
              <a:gd name="connsiteY8" fmla="*/ 2575351 h 5293402"/>
              <a:gd name="connsiteX9" fmla="*/ 4890581 w 6375745"/>
              <a:gd name="connsiteY9" fmla="*/ 3925501 h 5293402"/>
              <a:gd name="connsiteX10" fmla="*/ 3495426 w 6375745"/>
              <a:gd name="connsiteY10" fmla="*/ 5230645 h 5293402"/>
              <a:gd name="connsiteX11" fmla="*/ 3135386 w 6375745"/>
              <a:gd name="connsiteY11" fmla="*/ 3835490 h 5293402"/>
              <a:gd name="connsiteX12" fmla="*/ 570101 w 6375745"/>
              <a:gd name="connsiteY12" fmla="*/ 3835490 h 5293402"/>
              <a:gd name="connsiteX0" fmla="*/ 0 w 6375745"/>
              <a:gd name="connsiteY0" fmla="*/ 3567628 h 5013307"/>
              <a:gd name="connsiteX1" fmla="*/ 1830241 w 6375745"/>
              <a:gd name="connsiteY1" fmla="*/ 2700301 h 5013307"/>
              <a:gd name="connsiteX2" fmla="*/ 3135386 w 6375745"/>
              <a:gd name="connsiteY2" fmla="*/ 1665185 h 5013307"/>
              <a:gd name="connsiteX3" fmla="*/ 3349783 w 6375745"/>
              <a:gd name="connsiteY3" fmla="*/ 715786 h 5013307"/>
              <a:gd name="connsiteX4" fmla="*/ 2761307 w 6375745"/>
              <a:gd name="connsiteY4" fmla="*/ 498503 h 5013307"/>
              <a:gd name="connsiteX5" fmla="*/ 4620551 w 6375745"/>
              <a:gd name="connsiteY5" fmla="*/ 0 h 5013307"/>
              <a:gd name="connsiteX6" fmla="*/ 6375745 w 6375745"/>
              <a:gd name="connsiteY6" fmla="*/ 1305146 h 5013307"/>
              <a:gd name="connsiteX7" fmla="*/ 5565656 w 6375745"/>
              <a:gd name="connsiteY7" fmla="*/ 1170130 h 5013307"/>
              <a:gd name="connsiteX8" fmla="*/ 5520650 w 6375745"/>
              <a:gd name="connsiteY8" fmla="*/ 2295256 h 5013307"/>
              <a:gd name="connsiteX9" fmla="*/ 4890581 w 6375745"/>
              <a:gd name="connsiteY9" fmla="*/ 3645406 h 5013307"/>
              <a:gd name="connsiteX10" fmla="*/ 3495426 w 6375745"/>
              <a:gd name="connsiteY10" fmla="*/ 4950550 h 5013307"/>
              <a:gd name="connsiteX11" fmla="*/ 3135386 w 6375745"/>
              <a:gd name="connsiteY11" fmla="*/ 3555395 h 5013307"/>
              <a:gd name="connsiteX12" fmla="*/ 570101 w 6375745"/>
              <a:gd name="connsiteY12" fmla="*/ 3555395 h 5013307"/>
              <a:gd name="connsiteX0" fmla="*/ 0 w 6375745"/>
              <a:gd name="connsiteY0" fmla="*/ 3882663 h 5328342"/>
              <a:gd name="connsiteX1" fmla="*/ 1830241 w 6375745"/>
              <a:gd name="connsiteY1" fmla="*/ 3015336 h 5328342"/>
              <a:gd name="connsiteX2" fmla="*/ 3135386 w 6375745"/>
              <a:gd name="connsiteY2" fmla="*/ 1980220 h 5328342"/>
              <a:gd name="connsiteX3" fmla="*/ 3349783 w 6375745"/>
              <a:gd name="connsiteY3" fmla="*/ 1030821 h 5328342"/>
              <a:gd name="connsiteX4" fmla="*/ 2761307 w 6375745"/>
              <a:gd name="connsiteY4" fmla="*/ 813538 h 5328342"/>
              <a:gd name="connsiteX5" fmla="*/ 4260511 w 6375745"/>
              <a:gd name="connsiteY5" fmla="*/ 0 h 5328342"/>
              <a:gd name="connsiteX6" fmla="*/ 6375745 w 6375745"/>
              <a:gd name="connsiteY6" fmla="*/ 1620181 h 5328342"/>
              <a:gd name="connsiteX7" fmla="*/ 5565656 w 6375745"/>
              <a:gd name="connsiteY7" fmla="*/ 1485165 h 5328342"/>
              <a:gd name="connsiteX8" fmla="*/ 5520650 w 6375745"/>
              <a:gd name="connsiteY8" fmla="*/ 2610291 h 5328342"/>
              <a:gd name="connsiteX9" fmla="*/ 4890581 w 6375745"/>
              <a:gd name="connsiteY9" fmla="*/ 3960441 h 5328342"/>
              <a:gd name="connsiteX10" fmla="*/ 3495426 w 6375745"/>
              <a:gd name="connsiteY10" fmla="*/ 5265585 h 5328342"/>
              <a:gd name="connsiteX11" fmla="*/ 3135386 w 6375745"/>
              <a:gd name="connsiteY11" fmla="*/ 3870430 h 5328342"/>
              <a:gd name="connsiteX12" fmla="*/ 570101 w 6375745"/>
              <a:gd name="connsiteY12" fmla="*/ 3870430 h 5328342"/>
              <a:gd name="connsiteX0" fmla="*/ 0 w 6150721"/>
              <a:gd name="connsiteY0" fmla="*/ 3882663 h 5328342"/>
              <a:gd name="connsiteX1" fmla="*/ 1830241 w 6150721"/>
              <a:gd name="connsiteY1" fmla="*/ 3015336 h 5328342"/>
              <a:gd name="connsiteX2" fmla="*/ 3135386 w 6150721"/>
              <a:gd name="connsiteY2" fmla="*/ 1980220 h 5328342"/>
              <a:gd name="connsiteX3" fmla="*/ 3349783 w 6150721"/>
              <a:gd name="connsiteY3" fmla="*/ 1030821 h 5328342"/>
              <a:gd name="connsiteX4" fmla="*/ 2761307 w 6150721"/>
              <a:gd name="connsiteY4" fmla="*/ 813538 h 5328342"/>
              <a:gd name="connsiteX5" fmla="*/ 4260511 w 6150721"/>
              <a:gd name="connsiteY5" fmla="*/ 0 h 5328342"/>
              <a:gd name="connsiteX6" fmla="*/ 6150721 w 6150721"/>
              <a:gd name="connsiteY6" fmla="*/ 1369493 h 5328342"/>
              <a:gd name="connsiteX7" fmla="*/ 5565656 w 6150721"/>
              <a:gd name="connsiteY7" fmla="*/ 1485165 h 5328342"/>
              <a:gd name="connsiteX8" fmla="*/ 5520650 w 6150721"/>
              <a:gd name="connsiteY8" fmla="*/ 2610291 h 5328342"/>
              <a:gd name="connsiteX9" fmla="*/ 4890581 w 6150721"/>
              <a:gd name="connsiteY9" fmla="*/ 3960441 h 5328342"/>
              <a:gd name="connsiteX10" fmla="*/ 3495426 w 6150721"/>
              <a:gd name="connsiteY10" fmla="*/ 5265585 h 5328342"/>
              <a:gd name="connsiteX11" fmla="*/ 3135386 w 6150721"/>
              <a:gd name="connsiteY11" fmla="*/ 3870430 h 5328342"/>
              <a:gd name="connsiteX12" fmla="*/ 570101 w 6150721"/>
              <a:gd name="connsiteY12" fmla="*/ 3870430 h 5328342"/>
              <a:gd name="connsiteX0" fmla="*/ 0 w 6150721"/>
              <a:gd name="connsiteY0" fmla="*/ 3882663 h 5328342"/>
              <a:gd name="connsiteX1" fmla="*/ 1830241 w 6150721"/>
              <a:gd name="connsiteY1" fmla="*/ 3015336 h 5328342"/>
              <a:gd name="connsiteX2" fmla="*/ 3135386 w 6150721"/>
              <a:gd name="connsiteY2" fmla="*/ 1980220 h 5328342"/>
              <a:gd name="connsiteX3" fmla="*/ 3349783 w 6150721"/>
              <a:gd name="connsiteY3" fmla="*/ 1030821 h 5328342"/>
              <a:gd name="connsiteX4" fmla="*/ 2761307 w 6150721"/>
              <a:gd name="connsiteY4" fmla="*/ 813538 h 5328342"/>
              <a:gd name="connsiteX5" fmla="*/ 4260511 w 6150721"/>
              <a:gd name="connsiteY5" fmla="*/ 0 h 5328342"/>
              <a:gd name="connsiteX6" fmla="*/ 6150721 w 6150721"/>
              <a:gd name="connsiteY6" fmla="*/ 1369493 h 5328342"/>
              <a:gd name="connsiteX7" fmla="*/ 5565656 w 6150721"/>
              <a:gd name="connsiteY7" fmla="*/ 1485165 h 5328342"/>
              <a:gd name="connsiteX8" fmla="*/ 5520650 w 6150721"/>
              <a:gd name="connsiteY8" fmla="*/ 2610291 h 5328342"/>
              <a:gd name="connsiteX9" fmla="*/ 4890581 w 6150721"/>
              <a:gd name="connsiteY9" fmla="*/ 3960441 h 5328342"/>
              <a:gd name="connsiteX10" fmla="*/ 3495426 w 6150721"/>
              <a:gd name="connsiteY10" fmla="*/ 5265585 h 5328342"/>
              <a:gd name="connsiteX11" fmla="*/ 3135386 w 6150721"/>
              <a:gd name="connsiteY11" fmla="*/ 3870430 h 5328342"/>
              <a:gd name="connsiteX12" fmla="*/ 255066 w 6150721"/>
              <a:gd name="connsiteY12" fmla="*/ 3859480 h 5328342"/>
              <a:gd name="connsiteX0" fmla="*/ 0 w 6150721"/>
              <a:gd name="connsiteY0" fmla="*/ 3882663 h 5328342"/>
              <a:gd name="connsiteX1" fmla="*/ 1830241 w 6150721"/>
              <a:gd name="connsiteY1" fmla="*/ 3015336 h 5328342"/>
              <a:gd name="connsiteX2" fmla="*/ 3135386 w 6150721"/>
              <a:gd name="connsiteY2" fmla="*/ 1980220 h 5328342"/>
              <a:gd name="connsiteX3" fmla="*/ 3349783 w 6150721"/>
              <a:gd name="connsiteY3" fmla="*/ 1030821 h 5328342"/>
              <a:gd name="connsiteX4" fmla="*/ 2761307 w 6150721"/>
              <a:gd name="connsiteY4" fmla="*/ 813538 h 5328342"/>
              <a:gd name="connsiteX5" fmla="*/ 4260511 w 6150721"/>
              <a:gd name="connsiteY5" fmla="*/ 0 h 5328342"/>
              <a:gd name="connsiteX6" fmla="*/ 6150721 w 6150721"/>
              <a:gd name="connsiteY6" fmla="*/ 1369493 h 5328342"/>
              <a:gd name="connsiteX7" fmla="*/ 5565656 w 6150721"/>
              <a:gd name="connsiteY7" fmla="*/ 1485165 h 5328342"/>
              <a:gd name="connsiteX8" fmla="*/ 5340631 w 6150721"/>
              <a:gd name="connsiteY8" fmla="*/ 2572987 h 5328342"/>
              <a:gd name="connsiteX9" fmla="*/ 4890581 w 6150721"/>
              <a:gd name="connsiteY9" fmla="*/ 3960441 h 5328342"/>
              <a:gd name="connsiteX10" fmla="*/ 3495426 w 6150721"/>
              <a:gd name="connsiteY10" fmla="*/ 5265585 h 5328342"/>
              <a:gd name="connsiteX11" fmla="*/ 3135386 w 6150721"/>
              <a:gd name="connsiteY11" fmla="*/ 3870430 h 5328342"/>
              <a:gd name="connsiteX12" fmla="*/ 255066 w 6150721"/>
              <a:gd name="connsiteY12" fmla="*/ 3859480 h 5328342"/>
              <a:gd name="connsiteX0" fmla="*/ 0 w 6150721"/>
              <a:gd name="connsiteY0" fmla="*/ 3882663 h 5328342"/>
              <a:gd name="connsiteX1" fmla="*/ 1830241 w 6150721"/>
              <a:gd name="connsiteY1" fmla="*/ 3015336 h 5328342"/>
              <a:gd name="connsiteX2" fmla="*/ 3135386 w 6150721"/>
              <a:gd name="connsiteY2" fmla="*/ 1980220 h 5328342"/>
              <a:gd name="connsiteX3" fmla="*/ 3349783 w 6150721"/>
              <a:gd name="connsiteY3" fmla="*/ 1030821 h 5328342"/>
              <a:gd name="connsiteX4" fmla="*/ 2761307 w 6150721"/>
              <a:gd name="connsiteY4" fmla="*/ 813538 h 5328342"/>
              <a:gd name="connsiteX5" fmla="*/ 4260511 w 6150721"/>
              <a:gd name="connsiteY5" fmla="*/ 0 h 5328342"/>
              <a:gd name="connsiteX6" fmla="*/ 6150721 w 6150721"/>
              <a:gd name="connsiteY6" fmla="*/ 1369493 h 5328342"/>
              <a:gd name="connsiteX7" fmla="*/ 5385636 w 6150721"/>
              <a:gd name="connsiteY7" fmla="*/ 1327993 h 5328342"/>
              <a:gd name="connsiteX8" fmla="*/ 5340631 w 6150721"/>
              <a:gd name="connsiteY8" fmla="*/ 2572987 h 5328342"/>
              <a:gd name="connsiteX9" fmla="*/ 4890581 w 6150721"/>
              <a:gd name="connsiteY9" fmla="*/ 3960441 h 5328342"/>
              <a:gd name="connsiteX10" fmla="*/ 3495426 w 6150721"/>
              <a:gd name="connsiteY10" fmla="*/ 5265585 h 5328342"/>
              <a:gd name="connsiteX11" fmla="*/ 3135386 w 6150721"/>
              <a:gd name="connsiteY11" fmla="*/ 3870430 h 5328342"/>
              <a:gd name="connsiteX12" fmla="*/ 255066 w 6150721"/>
              <a:gd name="connsiteY12" fmla="*/ 3859480 h 5328342"/>
              <a:gd name="connsiteX0" fmla="*/ 0 w 5925696"/>
              <a:gd name="connsiteY0" fmla="*/ 3882663 h 5328342"/>
              <a:gd name="connsiteX1" fmla="*/ 1830241 w 5925696"/>
              <a:gd name="connsiteY1" fmla="*/ 3015336 h 5328342"/>
              <a:gd name="connsiteX2" fmla="*/ 3135386 w 5925696"/>
              <a:gd name="connsiteY2" fmla="*/ 1980220 h 5328342"/>
              <a:gd name="connsiteX3" fmla="*/ 3349783 w 5925696"/>
              <a:gd name="connsiteY3" fmla="*/ 1030821 h 5328342"/>
              <a:gd name="connsiteX4" fmla="*/ 2761307 w 5925696"/>
              <a:gd name="connsiteY4" fmla="*/ 813538 h 5328342"/>
              <a:gd name="connsiteX5" fmla="*/ 4260511 w 5925696"/>
              <a:gd name="connsiteY5" fmla="*/ 0 h 5328342"/>
              <a:gd name="connsiteX6" fmla="*/ 5925696 w 5925696"/>
              <a:gd name="connsiteY6" fmla="*/ 1410993 h 5328342"/>
              <a:gd name="connsiteX7" fmla="*/ 5385636 w 5925696"/>
              <a:gd name="connsiteY7" fmla="*/ 1327993 h 5328342"/>
              <a:gd name="connsiteX8" fmla="*/ 5340631 w 5925696"/>
              <a:gd name="connsiteY8" fmla="*/ 2572987 h 5328342"/>
              <a:gd name="connsiteX9" fmla="*/ 4890581 w 5925696"/>
              <a:gd name="connsiteY9" fmla="*/ 3960441 h 5328342"/>
              <a:gd name="connsiteX10" fmla="*/ 3495426 w 5925696"/>
              <a:gd name="connsiteY10" fmla="*/ 5265585 h 5328342"/>
              <a:gd name="connsiteX11" fmla="*/ 3135386 w 5925696"/>
              <a:gd name="connsiteY11" fmla="*/ 3870430 h 5328342"/>
              <a:gd name="connsiteX12" fmla="*/ 255066 w 5925696"/>
              <a:gd name="connsiteY12" fmla="*/ 3859480 h 5328342"/>
              <a:gd name="connsiteX0" fmla="*/ 0 w 5925696"/>
              <a:gd name="connsiteY0" fmla="*/ 3882663 h 5328342"/>
              <a:gd name="connsiteX1" fmla="*/ 1830241 w 5925696"/>
              <a:gd name="connsiteY1" fmla="*/ 3015336 h 5328342"/>
              <a:gd name="connsiteX2" fmla="*/ 3135386 w 5925696"/>
              <a:gd name="connsiteY2" fmla="*/ 1980220 h 5328342"/>
              <a:gd name="connsiteX3" fmla="*/ 3349783 w 5925696"/>
              <a:gd name="connsiteY3" fmla="*/ 1030821 h 5328342"/>
              <a:gd name="connsiteX4" fmla="*/ 2761307 w 5925696"/>
              <a:gd name="connsiteY4" fmla="*/ 813538 h 5328342"/>
              <a:gd name="connsiteX5" fmla="*/ 4260511 w 5925696"/>
              <a:gd name="connsiteY5" fmla="*/ 0 h 5328342"/>
              <a:gd name="connsiteX6" fmla="*/ 5925696 w 5925696"/>
              <a:gd name="connsiteY6" fmla="*/ 1203494 h 5328342"/>
              <a:gd name="connsiteX7" fmla="*/ 5385636 w 5925696"/>
              <a:gd name="connsiteY7" fmla="*/ 1327993 h 5328342"/>
              <a:gd name="connsiteX8" fmla="*/ 5340631 w 5925696"/>
              <a:gd name="connsiteY8" fmla="*/ 2572987 h 5328342"/>
              <a:gd name="connsiteX9" fmla="*/ 4890581 w 5925696"/>
              <a:gd name="connsiteY9" fmla="*/ 3960441 h 5328342"/>
              <a:gd name="connsiteX10" fmla="*/ 3495426 w 5925696"/>
              <a:gd name="connsiteY10" fmla="*/ 5265585 h 5328342"/>
              <a:gd name="connsiteX11" fmla="*/ 3135386 w 5925696"/>
              <a:gd name="connsiteY11" fmla="*/ 3870430 h 5328342"/>
              <a:gd name="connsiteX12" fmla="*/ 255066 w 5925696"/>
              <a:gd name="connsiteY12" fmla="*/ 3859480 h 5328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925696" h="5328342">
                <a:moveTo>
                  <a:pt x="0" y="3882663"/>
                </a:moveTo>
                <a:cubicBezTo>
                  <a:pt x="610080" y="3593554"/>
                  <a:pt x="1307677" y="3332410"/>
                  <a:pt x="1830241" y="3015336"/>
                </a:cubicBezTo>
                <a:cubicBezTo>
                  <a:pt x="2352805" y="2698262"/>
                  <a:pt x="2882129" y="2310973"/>
                  <a:pt x="3135386" y="1980220"/>
                </a:cubicBezTo>
                <a:cubicBezTo>
                  <a:pt x="3388643" y="1649468"/>
                  <a:pt x="3393542" y="1208873"/>
                  <a:pt x="3349783" y="1030821"/>
                </a:cubicBezTo>
                <a:lnTo>
                  <a:pt x="2761307" y="813538"/>
                </a:lnTo>
                <a:lnTo>
                  <a:pt x="4260511" y="0"/>
                </a:lnTo>
                <a:lnTo>
                  <a:pt x="5925696" y="1203494"/>
                </a:lnTo>
                <a:lnTo>
                  <a:pt x="5385636" y="1327993"/>
                </a:lnTo>
                <a:cubicBezTo>
                  <a:pt x="5243120" y="1493011"/>
                  <a:pt x="5423140" y="2134246"/>
                  <a:pt x="5340631" y="2572987"/>
                </a:cubicBezTo>
                <a:cubicBezTo>
                  <a:pt x="5258122" y="3011728"/>
                  <a:pt x="5198115" y="3511675"/>
                  <a:pt x="4890581" y="3960441"/>
                </a:cubicBezTo>
                <a:cubicBezTo>
                  <a:pt x="4583047" y="4409207"/>
                  <a:pt x="3794475" y="5328342"/>
                  <a:pt x="3495426" y="5265585"/>
                </a:cubicBezTo>
                <a:cubicBezTo>
                  <a:pt x="3202894" y="5250583"/>
                  <a:pt x="3622940" y="4102956"/>
                  <a:pt x="3135386" y="3870430"/>
                </a:cubicBezTo>
                <a:cubicBezTo>
                  <a:pt x="2850354" y="3630403"/>
                  <a:pt x="798543" y="3766175"/>
                  <a:pt x="255066" y="3859480"/>
                </a:cubicBezTo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รูปแบบอิสระ 4"/>
          <p:cNvSpPr/>
          <p:nvPr/>
        </p:nvSpPr>
        <p:spPr>
          <a:xfrm rot="18233891">
            <a:off x="6928978" y="3247822"/>
            <a:ext cx="400183" cy="509993"/>
          </a:xfrm>
          <a:custGeom>
            <a:avLst/>
            <a:gdLst>
              <a:gd name="connsiteX0" fmla="*/ 352540 w 870333"/>
              <a:gd name="connsiteY0" fmla="*/ 0 h 925416"/>
              <a:gd name="connsiteX1" fmla="*/ 0 w 870333"/>
              <a:gd name="connsiteY1" fmla="*/ 716096 h 925416"/>
              <a:gd name="connsiteX2" fmla="*/ 396608 w 870333"/>
              <a:gd name="connsiteY2" fmla="*/ 925416 h 925416"/>
              <a:gd name="connsiteX3" fmla="*/ 870333 w 870333"/>
              <a:gd name="connsiteY3" fmla="*/ 749147 h 925416"/>
              <a:gd name="connsiteX4" fmla="*/ 352540 w 870333"/>
              <a:gd name="connsiteY4" fmla="*/ 0 h 925416"/>
              <a:gd name="connsiteX0" fmla="*/ 359885 w 877678"/>
              <a:gd name="connsiteY0" fmla="*/ 5508 h 930924"/>
              <a:gd name="connsiteX1" fmla="*/ 7345 w 877678"/>
              <a:gd name="connsiteY1" fmla="*/ 721604 h 930924"/>
              <a:gd name="connsiteX2" fmla="*/ 403953 w 877678"/>
              <a:gd name="connsiteY2" fmla="*/ 930924 h 930924"/>
              <a:gd name="connsiteX3" fmla="*/ 877678 w 877678"/>
              <a:gd name="connsiteY3" fmla="*/ 754655 h 930924"/>
              <a:gd name="connsiteX4" fmla="*/ 359885 w 877678"/>
              <a:gd name="connsiteY4" fmla="*/ 5508 h 930924"/>
              <a:gd name="connsiteX0" fmla="*/ 359885 w 877678"/>
              <a:gd name="connsiteY0" fmla="*/ 5508 h 930924"/>
              <a:gd name="connsiteX1" fmla="*/ 7345 w 877678"/>
              <a:gd name="connsiteY1" fmla="*/ 721604 h 930924"/>
              <a:gd name="connsiteX2" fmla="*/ 403953 w 877678"/>
              <a:gd name="connsiteY2" fmla="*/ 930924 h 930924"/>
              <a:gd name="connsiteX3" fmla="*/ 877678 w 877678"/>
              <a:gd name="connsiteY3" fmla="*/ 754655 h 930924"/>
              <a:gd name="connsiteX4" fmla="*/ 359885 w 877678"/>
              <a:gd name="connsiteY4" fmla="*/ 5508 h 930924"/>
              <a:gd name="connsiteX0" fmla="*/ 359885 w 877678"/>
              <a:gd name="connsiteY0" fmla="*/ 5508 h 930924"/>
              <a:gd name="connsiteX1" fmla="*/ 7345 w 877678"/>
              <a:gd name="connsiteY1" fmla="*/ 721604 h 930924"/>
              <a:gd name="connsiteX2" fmla="*/ 403953 w 877678"/>
              <a:gd name="connsiteY2" fmla="*/ 930924 h 930924"/>
              <a:gd name="connsiteX3" fmla="*/ 877678 w 877678"/>
              <a:gd name="connsiteY3" fmla="*/ 754655 h 930924"/>
              <a:gd name="connsiteX4" fmla="*/ 359885 w 877678"/>
              <a:gd name="connsiteY4" fmla="*/ 5508 h 930924"/>
              <a:gd name="connsiteX0" fmla="*/ 359885 w 885023"/>
              <a:gd name="connsiteY0" fmla="*/ 5508 h 936432"/>
              <a:gd name="connsiteX1" fmla="*/ 7345 w 885023"/>
              <a:gd name="connsiteY1" fmla="*/ 721604 h 936432"/>
              <a:gd name="connsiteX2" fmla="*/ 403953 w 885023"/>
              <a:gd name="connsiteY2" fmla="*/ 930924 h 936432"/>
              <a:gd name="connsiteX3" fmla="*/ 877678 w 885023"/>
              <a:gd name="connsiteY3" fmla="*/ 754655 h 936432"/>
              <a:gd name="connsiteX4" fmla="*/ 359885 w 885023"/>
              <a:gd name="connsiteY4" fmla="*/ 5508 h 936432"/>
              <a:gd name="connsiteX0" fmla="*/ 359885 w 785871"/>
              <a:gd name="connsiteY0" fmla="*/ 15558 h 956532"/>
              <a:gd name="connsiteX1" fmla="*/ 7345 w 785871"/>
              <a:gd name="connsiteY1" fmla="*/ 731654 h 956532"/>
              <a:gd name="connsiteX2" fmla="*/ 403953 w 785871"/>
              <a:gd name="connsiteY2" fmla="*/ 940974 h 956532"/>
              <a:gd name="connsiteX3" fmla="*/ 778526 w 785871"/>
              <a:gd name="connsiteY3" fmla="*/ 638306 h 956532"/>
              <a:gd name="connsiteX4" fmla="*/ 359885 w 785871"/>
              <a:gd name="connsiteY4" fmla="*/ 15558 h 956532"/>
              <a:gd name="connsiteX0" fmla="*/ 308784 w 734770"/>
              <a:gd name="connsiteY0" fmla="*/ 7501 h 940418"/>
              <a:gd name="connsiteX1" fmla="*/ 7345 w 734770"/>
              <a:gd name="connsiteY1" fmla="*/ 585244 h 940418"/>
              <a:gd name="connsiteX2" fmla="*/ 352852 w 734770"/>
              <a:gd name="connsiteY2" fmla="*/ 932917 h 940418"/>
              <a:gd name="connsiteX3" fmla="*/ 727425 w 734770"/>
              <a:gd name="connsiteY3" fmla="*/ 630249 h 940418"/>
              <a:gd name="connsiteX4" fmla="*/ 308784 w 734770"/>
              <a:gd name="connsiteY4" fmla="*/ 7501 h 940418"/>
              <a:gd name="connsiteX0" fmla="*/ 308784 w 644759"/>
              <a:gd name="connsiteY0" fmla="*/ 0 h 925416"/>
              <a:gd name="connsiteX1" fmla="*/ 7345 w 644759"/>
              <a:gd name="connsiteY1" fmla="*/ 577743 h 925416"/>
              <a:gd name="connsiteX2" fmla="*/ 352852 w 644759"/>
              <a:gd name="connsiteY2" fmla="*/ 925416 h 925416"/>
              <a:gd name="connsiteX3" fmla="*/ 637414 w 644759"/>
              <a:gd name="connsiteY3" fmla="*/ 577743 h 925416"/>
              <a:gd name="connsiteX4" fmla="*/ 308784 w 644759"/>
              <a:gd name="connsiteY4" fmla="*/ 0 h 925416"/>
              <a:gd name="connsiteX0" fmla="*/ 303705 w 634601"/>
              <a:gd name="connsiteY0" fmla="*/ 0 h 802768"/>
              <a:gd name="connsiteX1" fmla="*/ 2266 w 634601"/>
              <a:gd name="connsiteY1" fmla="*/ 577743 h 802768"/>
              <a:gd name="connsiteX2" fmla="*/ 317301 w 634601"/>
              <a:gd name="connsiteY2" fmla="*/ 802768 h 802768"/>
              <a:gd name="connsiteX3" fmla="*/ 632335 w 634601"/>
              <a:gd name="connsiteY3" fmla="*/ 577743 h 802768"/>
              <a:gd name="connsiteX4" fmla="*/ 303705 w 634601"/>
              <a:gd name="connsiteY4" fmla="*/ 0 h 802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4601" h="802768">
                <a:moveTo>
                  <a:pt x="303705" y="0"/>
                </a:moveTo>
                <a:cubicBezTo>
                  <a:pt x="198694" y="0"/>
                  <a:pt x="0" y="443948"/>
                  <a:pt x="2266" y="577743"/>
                </a:cubicBezTo>
                <a:cubicBezTo>
                  <a:pt x="4532" y="711538"/>
                  <a:pt x="212290" y="802768"/>
                  <a:pt x="317301" y="802768"/>
                </a:cubicBezTo>
                <a:cubicBezTo>
                  <a:pt x="422312" y="802768"/>
                  <a:pt x="634601" y="711538"/>
                  <a:pt x="632335" y="577743"/>
                </a:cubicBezTo>
                <a:cubicBezTo>
                  <a:pt x="630069" y="443948"/>
                  <a:pt x="408716" y="0"/>
                  <a:pt x="303705" y="0"/>
                </a:cubicBezTo>
                <a:close/>
              </a:path>
            </a:pathLst>
          </a:custGeom>
          <a:solidFill>
            <a:srgbClr val="0066FF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รูปแบบอิสระ 5"/>
          <p:cNvSpPr/>
          <p:nvPr/>
        </p:nvSpPr>
        <p:spPr>
          <a:xfrm rot="21435127">
            <a:off x="5872709" y="4103919"/>
            <a:ext cx="400183" cy="509993"/>
          </a:xfrm>
          <a:custGeom>
            <a:avLst/>
            <a:gdLst>
              <a:gd name="connsiteX0" fmla="*/ 352540 w 870333"/>
              <a:gd name="connsiteY0" fmla="*/ 0 h 925416"/>
              <a:gd name="connsiteX1" fmla="*/ 0 w 870333"/>
              <a:gd name="connsiteY1" fmla="*/ 716096 h 925416"/>
              <a:gd name="connsiteX2" fmla="*/ 396608 w 870333"/>
              <a:gd name="connsiteY2" fmla="*/ 925416 h 925416"/>
              <a:gd name="connsiteX3" fmla="*/ 870333 w 870333"/>
              <a:gd name="connsiteY3" fmla="*/ 749147 h 925416"/>
              <a:gd name="connsiteX4" fmla="*/ 352540 w 870333"/>
              <a:gd name="connsiteY4" fmla="*/ 0 h 925416"/>
              <a:gd name="connsiteX0" fmla="*/ 359885 w 877678"/>
              <a:gd name="connsiteY0" fmla="*/ 5508 h 930924"/>
              <a:gd name="connsiteX1" fmla="*/ 7345 w 877678"/>
              <a:gd name="connsiteY1" fmla="*/ 721604 h 930924"/>
              <a:gd name="connsiteX2" fmla="*/ 403953 w 877678"/>
              <a:gd name="connsiteY2" fmla="*/ 930924 h 930924"/>
              <a:gd name="connsiteX3" fmla="*/ 877678 w 877678"/>
              <a:gd name="connsiteY3" fmla="*/ 754655 h 930924"/>
              <a:gd name="connsiteX4" fmla="*/ 359885 w 877678"/>
              <a:gd name="connsiteY4" fmla="*/ 5508 h 930924"/>
              <a:gd name="connsiteX0" fmla="*/ 359885 w 877678"/>
              <a:gd name="connsiteY0" fmla="*/ 5508 h 930924"/>
              <a:gd name="connsiteX1" fmla="*/ 7345 w 877678"/>
              <a:gd name="connsiteY1" fmla="*/ 721604 h 930924"/>
              <a:gd name="connsiteX2" fmla="*/ 403953 w 877678"/>
              <a:gd name="connsiteY2" fmla="*/ 930924 h 930924"/>
              <a:gd name="connsiteX3" fmla="*/ 877678 w 877678"/>
              <a:gd name="connsiteY3" fmla="*/ 754655 h 930924"/>
              <a:gd name="connsiteX4" fmla="*/ 359885 w 877678"/>
              <a:gd name="connsiteY4" fmla="*/ 5508 h 930924"/>
              <a:gd name="connsiteX0" fmla="*/ 359885 w 877678"/>
              <a:gd name="connsiteY0" fmla="*/ 5508 h 930924"/>
              <a:gd name="connsiteX1" fmla="*/ 7345 w 877678"/>
              <a:gd name="connsiteY1" fmla="*/ 721604 h 930924"/>
              <a:gd name="connsiteX2" fmla="*/ 403953 w 877678"/>
              <a:gd name="connsiteY2" fmla="*/ 930924 h 930924"/>
              <a:gd name="connsiteX3" fmla="*/ 877678 w 877678"/>
              <a:gd name="connsiteY3" fmla="*/ 754655 h 930924"/>
              <a:gd name="connsiteX4" fmla="*/ 359885 w 877678"/>
              <a:gd name="connsiteY4" fmla="*/ 5508 h 930924"/>
              <a:gd name="connsiteX0" fmla="*/ 359885 w 885023"/>
              <a:gd name="connsiteY0" fmla="*/ 5508 h 936432"/>
              <a:gd name="connsiteX1" fmla="*/ 7345 w 885023"/>
              <a:gd name="connsiteY1" fmla="*/ 721604 h 936432"/>
              <a:gd name="connsiteX2" fmla="*/ 403953 w 885023"/>
              <a:gd name="connsiteY2" fmla="*/ 930924 h 936432"/>
              <a:gd name="connsiteX3" fmla="*/ 877678 w 885023"/>
              <a:gd name="connsiteY3" fmla="*/ 754655 h 936432"/>
              <a:gd name="connsiteX4" fmla="*/ 359885 w 885023"/>
              <a:gd name="connsiteY4" fmla="*/ 5508 h 936432"/>
              <a:gd name="connsiteX0" fmla="*/ 359885 w 785871"/>
              <a:gd name="connsiteY0" fmla="*/ 15558 h 956532"/>
              <a:gd name="connsiteX1" fmla="*/ 7345 w 785871"/>
              <a:gd name="connsiteY1" fmla="*/ 731654 h 956532"/>
              <a:gd name="connsiteX2" fmla="*/ 403953 w 785871"/>
              <a:gd name="connsiteY2" fmla="*/ 940974 h 956532"/>
              <a:gd name="connsiteX3" fmla="*/ 778526 w 785871"/>
              <a:gd name="connsiteY3" fmla="*/ 638306 h 956532"/>
              <a:gd name="connsiteX4" fmla="*/ 359885 w 785871"/>
              <a:gd name="connsiteY4" fmla="*/ 15558 h 956532"/>
              <a:gd name="connsiteX0" fmla="*/ 308784 w 734770"/>
              <a:gd name="connsiteY0" fmla="*/ 7501 h 940418"/>
              <a:gd name="connsiteX1" fmla="*/ 7345 w 734770"/>
              <a:gd name="connsiteY1" fmla="*/ 585244 h 940418"/>
              <a:gd name="connsiteX2" fmla="*/ 352852 w 734770"/>
              <a:gd name="connsiteY2" fmla="*/ 932917 h 940418"/>
              <a:gd name="connsiteX3" fmla="*/ 727425 w 734770"/>
              <a:gd name="connsiteY3" fmla="*/ 630249 h 940418"/>
              <a:gd name="connsiteX4" fmla="*/ 308784 w 734770"/>
              <a:gd name="connsiteY4" fmla="*/ 7501 h 940418"/>
              <a:gd name="connsiteX0" fmla="*/ 308784 w 644759"/>
              <a:gd name="connsiteY0" fmla="*/ 0 h 925416"/>
              <a:gd name="connsiteX1" fmla="*/ 7345 w 644759"/>
              <a:gd name="connsiteY1" fmla="*/ 577743 h 925416"/>
              <a:gd name="connsiteX2" fmla="*/ 352852 w 644759"/>
              <a:gd name="connsiteY2" fmla="*/ 925416 h 925416"/>
              <a:gd name="connsiteX3" fmla="*/ 637414 w 644759"/>
              <a:gd name="connsiteY3" fmla="*/ 577743 h 925416"/>
              <a:gd name="connsiteX4" fmla="*/ 308784 w 644759"/>
              <a:gd name="connsiteY4" fmla="*/ 0 h 925416"/>
              <a:gd name="connsiteX0" fmla="*/ 303705 w 634601"/>
              <a:gd name="connsiteY0" fmla="*/ 0 h 802768"/>
              <a:gd name="connsiteX1" fmla="*/ 2266 w 634601"/>
              <a:gd name="connsiteY1" fmla="*/ 577743 h 802768"/>
              <a:gd name="connsiteX2" fmla="*/ 317301 w 634601"/>
              <a:gd name="connsiteY2" fmla="*/ 802768 h 802768"/>
              <a:gd name="connsiteX3" fmla="*/ 632335 w 634601"/>
              <a:gd name="connsiteY3" fmla="*/ 577743 h 802768"/>
              <a:gd name="connsiteX4" fmla="*/ 303705 w 634601"/>
              <a:gd name="connsiteY4" fmla="*/ 0 h 802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4601" h="802768">
                <a:moveTo>
                  <a:pt x="303705" y="0"/>
                </a:moveTo>
                <a:cubicBezTo>
                  <a:pt x="198694" y="0"/>
                  <a:pt x="0" y="443948"/>
                  <a:pt x="2266" y="577743"/>
                </a:cubicBezTo>
                <a:cubicBezTo>
                  <a:pt x="4532" y="711538"/>
                  <a:pt x="212290" y="802768"/>
                  <a:pt x="317301" y="802768"/>
                </a:cubicBezTo>
                <a:cubicBezTo>
                  <a:pt x="422312" y="802768"/>
                  <a:pt x="634601" y="711538"/>
                  <a:pt x="632335" y="577743"/>
                </a:cubicBezTo>
                <a:cubicBezTo>
                  <a:pt x="630069" y="443948"/>
                  <a:pt x="408716" y="0"/>
                  <a:pt x="303705" y="0"/>
                </a:cubicBezTo>
                <a:close/>
              </a:path>
            </a:pathLst>
          </a:custGeom>
          <a:solidFill>
            <a:srgbClr val="0066FF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รูปแบบอิสระ 6"/>
          <p:cNvSpPr/>
          <p:nvPr/>
        </p:nvSpPr>
        <p:spPr>
          <a:xfrm rot="19916964">
            <a:off x="5823895" y="3043090"/>
            <a:ext cx="400183" cy="509993"/>
          </a:xfrm>
          <a:custGeom>
            <a:avLst/>
            <a:gdLst>
              <a:gd name="connsiteX0" fmla="*/ 352540 w 870333"/>
              <a:gd name="connsiteY0" fmla="*/ 0 h 925416"/>
              <a:gd name="connsiteX1" fmla="*/ 0 w 870333"/>
              <a:gd name="connsiteY1" fmla="*/ 716096 h 925416"/>
              <a:gd name="connsiteX2" fmla="*/ 396608 w 870333"/>
              <a:gd name="connsiteY2" fmla="*/ 925416 h 925416"/>
              <a:gd name="connsiteX3" fmla="*/ 870333 w 870333"/>
              <a:gd name="connsiteY3" fmla="*/ 749147 h 925416"/>
              <a:gd name="connsiteX4" fmla="*/ 352540 w 870333"/>
              <a:gd name="connsiteY4" fmla="*/ 0 h 925416"/>
              <a:gd name="connsiteX0" fmla="*/ 359885 w 877678"/>
              <a:gd name="connsiteY0" fmla="*/ 5508 h 930924"/>
              <a:gd name="connsiteX1" fmla="*/ 7345 w 877678"/>
              <a:gd name="connsiteY1" fmla="*/ 721604 h 930924"/>
              <a:gd name="connsiteX2" fmla="*/ 403953 w 877678"/>
              <a:gd name="connsiteY2" fmla="*/ 930924 h 930924"/>
              <a:gd name="connsiteX3" fmla="*/ 877678 w 877678"/>
              <a:gd name="connsiteY3" fmla="*/ 754655 h 930924"/>
              <a:gd name="connsiteX4" fmla="*/ 359885 w 877678"/>
              <a:gd name="connsiteY4" fmla="*/ 5508 h 930924"/>
              <a:gd name="connsiteX0" fmla="*/ 359885 w 877678"/>
              <a:gd name="connsiteY0" fmla="*/ 5508 h 930924"/>
              <a:gd name="connsiteX1" fmla="*/ 7345 w 877678"/>
              <a:gd name="connsiteY1" fmla="*/ 721604 h 930924"/>
              <a:gd name="connsiteX2" fmla="*/ 403953 w 877678"/>
              <a:gd name="connsiteY2" fmla="*/ 930924 h 930924"/>
              <a:gd name="connsiteX3" fmla="*/ 877678 w 877678"/>
              <a:gd name="connsiteY3" fmla="*/ 754655 h 930924"/>
              <a:gd name="connsiteX4" fmla="*/ 359885 w 877678"/>
              <a:gd name="connsiteY4" fmla="*/ 5508 h 930924"/>
              <a:gd name="connsiteX0" fmla="*/ 359885 w 877678"/>
              <a:gd name="connsiteY0" fmla="*/ 5508 h 930924"/>
              <a:gd name="connsiteX1" fmla="*/ 7345 w 877678"/>
              <a:gd name="connsiteY1" fmla="*/ 721604 h 930924"/>
              <a:gd name="connsiteX2" fmla="*/ 403953 w 877678"/>
              <a:gd name="connsiteY2" fmla="*/ 930924 h 930924"/>
              <a:gd name="connsiteX3" fmla="*/ 877678 w 877678"/>
              <a:gd name="connsiteY3" fmla="*/ 754655 h 930924"/>
              <a:gd name="connsiteX4" fmla="*/ 359885 w 877678"/>
              <a:gd name="connsiteY4" fmla="*/ 5508 h 930924"/>
              <a:gd name="connsiteX0" fmla="*/ 359885 w 885023"/>
              <a:gd name="connsiteY0" fmla="*/ 5508 h 936432"/>
              <a:gd name="connsiteX1" fmla="*/ 7345 w 885023"/>
              <a:gd name="connsiteY1" fmla="*/ 721604 h 936432"/>
              <a:gd name="connsiteX2" fmla="*/ 403953 w 885023"/>
              <a:gd name="connsiteY2" fmla="*/ 930924 h 936432"/>
              <a:gd name="connsiteX3" fmla="*/ 877678 w 885023"/>
              <a:gd name="connsiteY3" fmla="*/ 754655 h 936432"/>
              <a:gd name="connsiteX4" fmla="*/ 359885 w 885023"/>
              <a:gd name="connsiteY4" fmla="*/ 5508 h 936432"/>
              <a:gd name="connsiteX0" fmla="*/ 359885 w 785871"/>
              <a:gd name="connsiteY0" fmla="*/ 15558 h 956532"/>
              <a:gd name="connsiteX1" fmla="*/ 7345 w 785871"/>
              <a:gd name="connsiteY1" fmla="*/ 731654 h 956532"/>
              <a:gd name="connsiteX2" fmla="*/ 403953 w 785871"/>
              <a:gd name="connsiteY2" fmla="*/ 940974 h 956532"/>
              <a:gd name="connsiteX3" fmla="*/ 778526 w 785871"/>
              <a:gd name="connsiteY3" fmla="*/ 638306 h 956532"/>
              <a:gd name="connsiteX4" fmla="*/ 359885 w 785871"/>
              <a:gd name="connsiteY4" fmla="*/ 15558 h 956532"/>
              <a:gd name="connsiteX0" fmla="*/ 308784 w 734770"/>
              <a:gd name="connsiteY0" fmla="*/ 7501 h 940418"/>
              <a:gd name="connsiteX1" fmla="*/ 7345 w 734770"/>
              <a:gd name="connsiteY1" fmla="*/ 585244 h 940418"/>
              <a:gd name="connsiteX2" fmla="*/ 352852 w 734770"/>
              <a:gd name="connsiteY2" fmla="*/ 932917 h 940418"/>
              <a:gd name="connsiteX3" fmla="*/ 727425 w 734770"/>
              <a:gd name="connsiteY3" fmla="*/ 630249 h 940418"/>
              <a:gd name="connsiteX4" fmla="*/ 308784 w 734770"/>
              <a:gd name="connsiteY4" fmla="*/ 7501 h 940418"/>
              <a:gd name="connsiteX0" fmla="*/ 308784 w 644759"/>
              <a:gd name="connsiteY0" fmla="*/ 0 h 925416"/>
              <a:gd name="connsiteX1" fmla="*/ 7345 w 644759"/>
              <a:gd name="connsiteY1" fmla="*/ 577743 h 925416"/>
              <a:gd name="connsiteX2" fmla="*/ 352852 w 644759"/>
              <a:gd name="connsiteY2" fmla="*/ 925416 h 925416"/>
              <a:gd name="connsiteX3" fmla="*/ 637414 w 644759"/>
              <a:gd name="connsiteY3" fmla="*/ 577743 h 925416"/>
              <a:gd name="connsiteX4" fmla="*/ 308784 w 644759"/>
              <a:gd name="connsiteY4" fmla="*/ 0 h 925416"/>
              <a:gd name="connsiteX0" fmla="*/ 303705 w 634601"/>
              <a:gd name="connsiteY0" fmla="*/ 0 h 802768"/>
              <a:gd name="connsiteX1" fmla="*/ 2266 w 634601"/>
              <a:gd name="connsiteY1" fmla="*/ 577743 h 802768"/>
              <a:gd name="connsiteX2" fmla="*/ 317301 w 634601"/>
              <a:gd name="connsiteY2" fmla="*/ 802768 h 802768"/>
              <a:gd name="connsiteX3" fmla="*/ 632335 w 634601"/>
              <a:gd name="connsiteY3" fmla="*/ 577743 h 802768"/>
              <a:gd name="connsiteX4" fmla="*/ 303705 w 634601"/>
              <a:gd name="connsiteY4" fmla="*/ 0 h 802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4601" h="802768">
                <a:moveTo>
                  <a:pt x="303705" y="0"/>
                </a:moveTo>
                <a:cubicBezTo>
                  <a:pt x="198694" y="0"/>
                  <a:pt x="0" y="443948"/>
                  <a:pt x="2266" y="577743"/>
                </a:cubicBezTo>
                <a:cubicBezTo>
                  <a:pt x="4532" y="711538"/>
                  <a:pt x="212290" y="802768"/>
                  <a:pt x="317301" y="802768"/>
                </a:cubicBezTo>
                <a:cubicBezTo>
                  <a:pt x="422312" y="802768"/>
                  <a:pt x="634601" y="711538"/>
                  <a:pt x="632335" y="577743"/>
                </a:cubicBezTo>
                <a:cubicBezTo>
                  <a:pt x="630069" y="443948"/>
                  <a:pt x="408716" y="0"/>
                  <a:pt x="303705" y="0"/>
                </a:cubicBezTo>
                <a:close/>
              </a:path>
            </a:pathLst>
          </a:custGeom>
          <a:solidFill>
            <a:srgbClr val="0066FF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3" name="กลุ่ม 32"/>
          <p:cNvGrpSpPr/>
          <p:nvPr/>
        </p:nvGrpSpPr>
        <p:grpSpPr>
          <a:xfrm rot="18528408">
            <a:off x="6581913" y="2928433"/>
            <a:ext cx="1137629" cy="1198721"/>
            <a:chOff x="4532900" y="3076738"/>
            <a:chExt cx="1137629" cy="1198721"/>
          </a:xfrm>
        </p:grpSpPr>
        <p:sp>
          <p:nvSpPr>
            <p:cNvPr id="34" name="รูปแบบอิสระ 33"/>
            <p:cNvSpPr/>
            <p:nvPr/>
          </p:nvSpPr>
          <p:spPr>
            <a:xfrm rot="21435127">
              <a:off x="4899029" y="3393294"/>
              <a:ext cx="400183" cy="509993"/>
            </a:xfrm>
            <a:custGeom>
              <a:avLst/>
              <a:gdLst>
                <a:gd name="connsiteX0" fmla="*/ 352540 w 870333"/>
                <a:gd name="connsiteY0" fmla="*/ 0 h 925416"/>
                <a:gd name="connsiteX1" fmla="*/ 0 w 870333"/>
                <a:gd name="connsiteY1" fmla="*/ 716096 h 925416"/>
                <a:gd name="connsiteX2" fmla="*/ 396608 w 870333"/>
                <a:gd name="connsiteY2" fmla="*/ 925416 h 925416"/>
                <a:gd name="connsiteX3" fmla="*/ 870333 w 870333"/>
                <a:gd name="connsiteY3" fmla="*/ 749147 h 925416"/>
                <a:gd name="connsiteX4" fmla="*/ 352540 w 870333"/>
                <a:gd name="connsiteY4" fmla="*/ 0 h 925416"/>
                <a:gd name="connsiteX0" fmla="*/ 359885 w 877678"/>
                <a:gd name="connsiteY0" fmla="*/ 5508 h 930924"/>
                <a:gd name="connsiteX1" fmla="*/ 7345 w 877678"/>
                <a:gd name="connsiteY1" fmla="*/ 721604 h 930924"/>
                <a:gd name="connsiteX2" fmla="*/ 403953 w 877678"/>
                <a:gd name="connsiteY2" fmla="*/ 930924 h 930924"/>
                <a:gd name="connsiteX3" fmla="*/ 877678 w 877678"/>
                <a:gd name="connsiteY3" fmla="*/ 754655 h 930924"/>
                <a:gd name="connsiteX4" fmla="*/ 359885 w 877678"/>
                <a:gd name="connsiteY4" fmla="*/ 5508 h 930924"/>
                <a:gd name="connsiteX0" fmla="*/ 359885 w 877678"/>
                <a:gd name="connsiteY0" fmla="*/ 5508 h 930924"/>
                <a:gd name="connsiteX1" fmla="*/ 7345 w 877678"/>
                <a:gd name="connsiteY1" fmla="*/ 721604 h 930924"/>
                <a:gd name="connsiteX2" fmla="*/ 403953 w 877678"/>
                <a:gd name="connsiteY2" fmla="*/ 930924 h 930924"/>
                <a:gd name="connsiteX3" fmla="*/ 877678 w 877678"/>
                <a:gd name="connsiteY3" fmla="*/ 754655 h 930924"/>
                <a:gd name="connsiteX4" fmla="*/ 359885 w 877678"/>
                <a:gd name="connsiteY4" fmla="*/ 5508 h 930924"/>
                <a:gd name="connsiteX0" fmla="*/ 359885 w 877678"/>
                <a:gd name="connsiteY0" fmla="*/ 5508 h 930924"/>
                <a:gd name="connsiteX1" fmla="*/ 7345 w 877678"/>
                <a:gd name="connsiteY1" fmla="*/ 721604 h 930924"/>
                <a:gd name="connsiteX2" fmla="*/ 403953 w 877678"/>
                <a:gd name="connsiteY2" fmla="*/ 930924 h 930924"/>
                <a:gd name="connsiteX3" fmla="*/ 877678 w 877678"/>
                <a:gd name="connsiteY3" fmla="*/ 754655 h 930924"/>
                <a:gd name="connsiteX4" fmla="*/ 359885 w 877678"/>
                <a:gd name="connsiteY4" fmla="*/ 5508 h 930924"/>
                <a:gd name="connsiteX0" fmla="*/ 359885 w 885023"/>
                <a:gd name="connsiteY0" fmla="*/ 5508 h 936432"/>
                <a:gd name="connsiteX1" fmla="*/ 7345 w 885023"/>
                <a:gd name="connsiteY1" fmla="*/ 721604 h 936432"/>
                <a:gd name="connsiteX2" fmla="*/ 403953 w 885023"/>
                <a:gd name="connsiteY2" fmla="*/ 930924 h 936432"/>
                <a:gd name="connsiteX3" fmla="*/ 877678 w 885023"/>
                <a:gd name="connsiteY3" fmla="*/ 754655 h 936432"/>
                <a:gd name="connsiteX4" fmla="*/ 359885 w 885023"/>
                <a:gd name="connsiteY4" fmla="*/ 5508 h 936432"/>
                <a:gd name="connsiteX0" fmla="*/ 359885 w 785871"/>
                <a:gd name="connsiteY0" fmla="*/ 15558 h 956532"/>
                <a:gd name="connsiteX1" fmla="*/ 7345 w 785871"/>
                <a:gd name="connsiteY1" fmla="*/ 731654 h 956532"/>
                <a:gd name="connsiteX2" fmla="*/ 403953 w 785871"/>
                <a:gd name="connsiteY2" fmla="*/ 940974 h 956532"/>
                <a:gd name="connsiteX3" fmla="*/ 778526 w 785871"/>
                <a:gd name="connsiteY3" fmla="*/ 638306 h 956532"/>
                <a:gd name="connsiteX4" fmla="*/ 359885 w 785871"/>
                <a:gd name="connsiteY4" fmla="*/ 15558 h 956532"/>
                <a:gd name="connsiteX0" fmla="*/ 308784 w 734770"/>
                <a:gd name="connsiteY0" fmla="*/ 7501 h 940418"/>
                <a:gd name="connsiteX1" fmla="*/ 7345 w 734770"/>
                <a:gd name="connsiteY1" fmla="*/ 585244 h 940418"/>
                <a:gd name="connsiteX2" fmla="*/ 352852 w 734770"/>
                <a:gd name="connsiteY2" fmla="*/ 932917 h 940418"/>
                <a:gd name="connsiteX3" fmla="*/ 727425 w 734770"/>
                <a:gd name="connsiteY3" fmla="*/ 630249 h 940418"/>
                <a:gd name="connsiteX4" fmla="*/ 308784 w 734770"/>
                <a:gd name="connsiteY4" fmla="*/ 7501 h 940418"/>
                <a:gd name="connsiteX0" fmla="*/ 308784 w 644759"/>
                <a:gd name="connsiteY0" fmla="*/ 0 h 925416"/>
                <a:gd name="connsiteX1" fmla="*/ 7345 w 644759"/>
                <a:gd name="connsiteY1" fmla="*/ 577743 h 925416"/>
                <a:gd name="connsiteX2" fmla="*/ 352852 w 644759"/>
                <a:gd name="connsiteY2" fmla="*/ 925416 h 925416"/>
                <a:gd name="connsiteX3" fmla="*/ 637414 w 644759"/>
                <a:gd name="connsiteY3" fmla="*/ 577743 h 925416"/>
                <a:gd name="connsiteX4" fmla="*/ 308784 w 644759"/>
                <a:gd name="connsiteY4" fmla="*/ 0 h 925416"/>
                <a:gd name="connsiteX0" fmla="*/ 303705 w 634601"/>
                <a:gd name="connsiteY0" fmla="*/ 0 h 802768"/>
                <a:gd name="connsiteX1" fmla="*/ 2266 w 634601"/>
                <a:gd name="connsiteY1" fmla="*/ 577743 h 802768"/>
                <a:gd name="connsiteX2" fmla="*/ 317301 w 634601"/>
                <a:gd name="connsiteY2" fmla="*/ 802768 h 802768"/>
                <a:gd name="connsiteX3" fmla="*/ 632335 w 634601"/>
                <a:gd name="connsiteY3" fmla="*/ 577743 h 802768"/>
                <a:gd name="connsiteX4" fmla="*/ 303705 w 634601"/>
                <a:gd name="connsiteY4" fmla="*/ 0 h 802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601" h="802768">
                  <a:moveTo>
                    <a:pt x="303705" y="0"/>
                  </a:moveTo>
                  <a:cubicBezTo>
                    <a:pt x="198694" y="0"/>
                    <a:pt x="0" y="443948"/>
                    <a:pt x="2266" y="577743"/>
                  </a:cubicBezTo>
                  <a:cubicBezTo>
                    <a:pt x="4532" y="711538"/>
                    <a:pt x="212290" y="802768"/>
                    <a:pt x="317301" y="802768"/>
                  </a:cubicBezTo>
                  <a:cubicBezTo>
                    <a:pt x="422312" y="802768"/>
                    <a:pt x="634601" y="711538"/>
                    <a:pt x="632335" y="577743"/>
                  </a:cubicBezTo>
                  <a:cubicBezTo>
                    <a:pt x="630069" y="443948"/>
                    <a:pt x="408716" y="0"/>
                    <a:pt x="303705" y="0"/>
                  </a:cubicBezTo>
                  <a:close/>
                </a:path>
              </a:pathLst>
            </a:custGeom>
            <a:solidFill>
              <a:srgbClr val="0066FF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5" name="รูปแบบอิสระ 34"/>
            <p:cNvSpPr/>
            <p:nvPr/>
          </p:nvSpPr>
          <p:spPr>
            <a:xfrm rot="13047592">
              <a:off x="5191473" y="3741548"/>
              <a:ext cx="479056" cy="127582"/>
            </a:xfrm>
            <a:custGeom>
              <a:avLst/>
              <a:gdLst>
                <a:gd name="connsiteX0" fmla="*/ 0 w 449484"/>
                <a:gd name="connsiteY0" fmla="*/ 140826 h 140826"/>
                <a:gd name="connsiteX1" fmla="*/ 38582 w 449484"/>
                <a:gd name="connsiteY1" fmla="*/ 88739 h 140826"/>
                <a:gd name="connsiteX2" fmla="*/ 117676 w 449484"/>
                <a:gd name="connsiteY2" fmla="*/ 113818 h 140826"/>
                <a:gd name="connsiteX3" fmla="*/ 185195 w 449484"/>
                <a:gd name="connsiteY3" fmla="*/ 61732 h 140826"/>
                <a:gd name="connsiteX4" fmla="*/ 256572 w 449484"/>
                <a:gd name="connsiteY4" fmla="*/ 96456 h 140826"/>
                <a:gd name="connsiteX5" fmla="*/ 327949 w 449484"/>
                <a:gd name="connsiteY5" fmla="*/ 32795 h 140826"/>
                <a:gd name="connsiteX6" fmla="*/ 449484 w 449484"/>
                <a:gd name="connsiteY6" fmla="*/ 0 h 140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9484" h="140826">
                  <a:moveTo>
                    <a:pt x="0" y="140826"/>
                  </a:moveTo>
                  <a:cubicBezTo>
                    <a:pt x="9484" y="117033"/>
                    <a:pt x="18969" y="93240"/>
                    <a:pt x="38582" y="88739"/>
                  </a:cubicBezTo>
                  <a:cubicBezTo>
                    <a:pt x="58195" y="84238"/>
                    <a:pt x="93241" y="118319"/>
                    <a:pt x="117676" y="113818"/>
                  </a:cubicBezTo>
                  <a:cubicBezTo>
                    <a:pt x="142111" y="109317"/>
                    <a:pt x="162046" y="64626"/>
                    <a:pt x="185195" y="61732"/>
                  </a:cubicBezTo>
                  <a:cubicBezTo>
                    <a:pt x="208344" y="58838"/>
                    <a:pt x="232780" y="101279"/>
                    <a:pt x="256572" y="96456"/>
                  </a:cubicBezTo>
                  <a:cubicBezTo>
                    <a:pt x="280364" y="91633"/>
                    <a:pt x="295797" y="48871"/>
                    <a:pt x="327949" y="32795"/>
                  </a:cubicBezTo>
                  <a:cubicBezTo>
                    <a:pt x="360101" y="16719"/>
                    <a:pt x="404792" y="8359"/>
                    <a:pt x="449484" y="0"/>
                  </a:cubicBezTo>
                </a:path>
              </a:pathLst>
            </a:custGeom>
            <a:ln w="4445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6" name="รูปแบบอิสระ 35"/>
            <p:cNvSpPr/>
            <p:nvPr/>
          </p:nvSpPr>
          <p:spPr>
            <a:xfrm rot="1377883">
              <a:off x="4532900" y="3562405"/>
              <a:ext cx="479056" cy="127582"/>
            </a:xfrm>
            <a:custGeom>
              <a:avLst/>
              <a:gdLst>
                <a:gd name="connsiteX0" fmla="*/ 0 w 449484"/>
                <a:gd name="connsiteY0" fmla="*/ 140826 h 140826"/>
                <a:gd name="connsiteX1" fmla="*/ 38582 w 449484"/>
                <a:gd name="connsiteY1" fmla="*/ 88739 h 140826"/>
                <a:gd name="connsiteX2" fmla="*/ 117676 w 449484"/>
                <a:gd name="connsiteY2" fmla="*/ 113818 h 140826"/>
                <a:gd name="connsiteX3" fmla="*/ 185195 w 449484"/>
                <a:gd name="connsiteY3" fmla="*/ 61732 h 140826"/>
                <a:gd name="connsiteX4" fmla="*/ 256572 w 449484"/>
                <a:gd name="connsiteY4" fmla="*/ 96456 h 140826"/>
                <a:gd name="connsiteX5" fmla="*/ 327949 w 449484"/>
                <a:gd name="connsiteY5" fmla="*/ 32795 h 140826"/>
                <a:gd name="connsiteX6" fmla="*/ 449484 w 449484"/>
                <a:gd name="connsiteY6" fmla="*/ 0 h 140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9484" h="140826">
                  <a:moveTo>
                    <a:pt x="0" y="140826"/>
                  </a:moveTo>
                  <a:cubicBezTo>
                    <a:pt x="9484" y="117033"/>
                    <a:pt x="18969" y="93240"/>
                    <a:pt x="38582" y="88739"/>
                  </a:cubicBezTo>
                  <a:cubicBezTo>
                    <a:pt x="58195" y="84238"/>
                    <a:pt x="93241" y="118319"/>
                    <a:pt x="117676" y="113818"/>
                  </a:cubicBezTo>
                  <a:cubicBezTo>
                    <a:pt x="142111" y="109317"/>
                    <a:pt x="162046" y="64626"/>
                    <a:pt x="185195" y="61732"/>
                  </a:cubicBezTo>
                  <a:cubicBezTo>
                    <a:pt x="208344" y="58838"/>
                    <a:pt x="232780" y="101279"/>
                    <a:pt x="256572" y="96456"/>
                  </a:cubicBezTo>
                  <a:cubicBezTo>
                    <a:pt x="280364" y="91633"/>
                    <a:pt x="295797" y="48871"/>
                    <a:pt x="327949" y="32795"/>
                  </a:cubicBezTo>
                  <a:cubicBezTo>
                    <a:pt x="360101" y="16719"/>
                    <a:pt x="404792" y="8359"/>
                    <a:pt x="449484" y="0"/>
                  </a:cubicBezTo>
                </a:path>
              </a:pathLst>
            </a:custGeom>
            <a:ln w="4445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7" name="รูปแบบอิสระ 36"/>
            <p:cNvSpPr/>
            <p:nvPr/>
          </p:nvSpPr>
          <p:spPr>
            <a:xfrm rot="6061359">
              <a:off x="4845929" y="3252475"/>
              <a:ext cx="479056" cy="127582"/>
            </a:xfrm>
            <a:custGeom>
              <a:avLst/>
              <a:gdLst>
                <a:gd name="connsiteX0" fmla="*/ 0 w 449484"/>
                <a:gd name="connsiteY0" fmla="*/ 140826 h 140826"/>
                <a:gd name="connsiteX1" fmla="*/ 38582 w 449484"/>
                <a:gd name="connsiteY1" fmla="*/ 88739 h 140826"/>
                <a:gd name="connsiteX2" fmla="*/ 117676 w 449484"/>
                <a:gd name="connsiteY2" fmla="*/ 113818 h 140826"/>
                <a:gd name="connsiteX3" fmla="*/ 185195 w 449484"/>
                <a:gd name="connsiteY3" fmla="*/ 61732 h 140826"/>
                <a:gd name="connsiteX4" fmla="*/ 256572 w 449484"/>
                <a:gd name="connsiteY4" fmla="*/ 96456 h 140826"/>
                <a:gd name="connsiteX5" fmla="*/ 327949 w 449484"/>
                <a:gd name="connsiteY5" fmla="*/ 32795 h 140826"/>
                <a:gd name="connsiteX6" fmla="*/ 449484 w 449484"/>
                <a:gd name="connsiteY6" fmla="*/ 0 h 140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9484" h="140826">
                  <a:moveTo>
                    <a:pt x="0" y="140826"/>
                  </a:moveTo>
                  <a:cubicBezTo>
                    <a:pt x="9484" y="117033"/>
                    <a:pt x="18969" y="93240"/>
                    <a:pt x="38582" y="88739"/>
                  </a:cubicBezTo>
                  <a:cubicBezTo>
                    <a:pt x="58195" y="84238"/>
                    <a:pt x="93241" y="118319"/>
                    <a:pt x="117676" y="113818"/>
                  </a:cubicBezTo>
                  <a:cubicBezTo>
                    <a:pt x="142111" y="109317"/>
                    <a:pt x="162046" y="64626"/>
                    <a:pt x="185195" y="61732"/>
                  </a:cubicBezTo>
                  <a:cubicBezTo>
                    <a:pt x="208344" y="58838"/>
                    <a:pt x="232780" y="101279"/>
                    <a:pt x="256572" y="96456"/>
                  </a:cubicBezTo>
                  <a:cubicBezTo>
                    <a:pt x="280364" y="91633"/>
                    <a:pt x="295797" y="48871"/>
                    <a:pt x="327949" y="32795"/>
                  </a:cubicBezTo>
                  <a:cubicBezTo>
                    <a:pt x="360101" y="16719"/>
                    <a:pt x="404792" y="8359"/>
                    <a:pt x="449484" y="0"/>
                  </a:cubicBezTo>
                </a:path>
              </a:pathLst>
            </a:custGeom>
            <a:ln w="4445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8" name="รูปแบบอิสระ 37"/>
            <p:cNvSpPr/>
            <p:nvPr/>
          </p:nvSpPr>
          <p:spPr>
            <a:xfrm rot="16787925">
              <a:off x="4886147" y="3972140"/>
              <a:ext cx="479056" cy="127582"/>
            </a:xfrm>
            <a:custGeom>
              <a:avLst/>
              <a:gdLst>
                <a:gd name="connsiteX0" fmla="*/ 0 w 449484"/>
                <a:gd name="connsiteY0" fmla="*/ 140826 h 140826"/>
                <a:gd name="connsiteX1" fmla="*/ 38582 w 449484"/>
                <a:gd name="connsiteY1" fmla="*/ 88739 h 140826"/>
                <a:gd name="connsiteX2" fmla="*/ 117676 w 449484"/>
                <a:gd name="connsiteY2" fmla="*/ 113818 h 140826"/>
                <a:gd name="connsiteX3" fmla="*/ 185195 w 449484"/>
                <a:gd name="connsiteY3" fmla="*/ 61732 h 140826"/>
                <a:gd name="connsiteX4" fmla="*/ 256572 w 449484"/>
                <a:gd name="connsiteY4" fmla="*/ 96456 h 140826"/>
                <a:gd name="connsiteX5" fmla="*/ 327949 w 449484"/>
                <a:gd name="connsiteY5" fmla="*/ 32795 h 140826"/>
                <a:gd name="connsiteX6" fmla="*/ 449484 w 449484"/>
                <a:gd name="connsiteY6" fmla="*/ 0 h 140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9484" h="140826">
                  <a:moveTo>
                    <a:pt x="0" y="140826"/>
                  </a:moveTo>
                  <a:cubicBezTo>
                    <a:pt x="9484" y="117033"/>
                    <a:pt x="18969" y="93240"/>
                    <a:pt x="38582" y="88739"/>
                  </a:cubicBezTo>
                  <a:cubicBezTo>
                    <a:pt x="58195" y="84238"/>
                    <a:pt x="93241" y="118319"/>
                    <a:pt x="117676" y="113818"/>
                  </a:cubicBezTo>
                  <a:cubicBezTo>
                    <a:pt x="142111" y="109317"/>
                    <a:pt x="162046" y="64626"/>
                    <a:pt x="185195" y="61732"/>
                  </a:cubicBezTo>
                  <a:cubicBezTo>
                    <a:pt x="208344" y="58838"/>
                    <a:pt x="232780" y="101279"/>
                    <a:pt x="256572" y="96456"/>
                  </a:cubicBezTo>
                  <a:cubicBezTo>
                    <a:pt x="280364" y="91633"/>
                    <a:pt x="295797" y="48871"/>
                    <a:pt x="327949" y="32795"/>
                  </a:cubicBezTo>
                  <a:cubicBezTo>
                    <a:pt x="360101" y="16719"/>
                    <a:pt x="404792" y="8359"/>
                    <a:pt x="449484" y="0"/>
                  </a:cubicBezTo>
                </a:path>
              </a:pathLst>
            </a:custGeom>
            <a:ln w="4445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9" name="กลุ่ม 38"/>
          <p:cNvGrpSpPr/>
          <p:nvPr/>
        </p:nvGrpSpPr>
        <p:grpSpPr>
          <a:xfrm>
            <a:off x="5517105" y="3789040"/>
            <a:ext cx="1137629" cy="1198721"/>
            <a:chOff x="4532900" y="3076738"/>
            <a:chExt cx="1137629" cy="1198721"/>
          </a:xfrm>
        </p:grpSpPr>
        <p:sp>
          <p:nvSpPr>
            <p:cNvPr id="40" name="รูปแบบอิสระ 39"/>
            <p:cNvSpPr/>
            <p:nvPr/>
          </p:nvSpPr>
          <p:spPr>
            <a:xfrm rot="21435127">
              <a:off x="4899029" y="3393294"/>
              <a:ext cx="400183" cy="509993"/>
            </a:xfrm>
            <a:custGeom>
              <a:avLst/>
              <a:gdLst>
                <a:gd name="connsiteX0" fmla="*/ 352540 w 870333"/>
                <a:gd name="connsiteY0" fmla="*/ 0 h 925416"/>
                <a:gd name="connsiteX1" fmla="*/ 0 w 870333"/>
                <a:gd name="connsiteY1" fmla="*/ 716096 h 925416"/>
                <a:gd name="connsiteX2" fmla="*/ 396608 w 870333"/>
                <a:gd name="connsiteY2" fmla="*/ 925416 h 925416"/>
                <a:gd name="connsiteX3" fmla="*/ 870333 w 870333"/>
                <a:gd name="connsiteY3" fmla="*/ 749147 h 925416"/>
                <a:gd name="connsiteX4" fmla="*/ 352540 w 870333"/>
                <a:gd name="connsiteY4" fmla="*/ 0 h 925416"/>
                <a:gd name="connsiteX0" fmla="*/ 359885 w 877678"/>
                <a:gd name="connsiteY0" fmla="*/ 5508 h 930924"/>
                <a:gd name="connsiteX1" fmla="*/ 7345 w 877678"/>
                <a:gd name="connsiteY1" fmla="*/ 721604 h 930924"/>
                <a:gd name="connsiteX2" fmla="*/ 403953 w 877678"/>
                <a:gd name="connsiteY2" fmla="*/ 930924 h 930924"/>
                <a:gd name="connsiteX3" fmla="*/ 877678 w 877678"/>
                <a:gd name="connsiteY3" fmla="*/ 754655 h 930924"/>
                <a:gd name="connsiteX4" fmla="*/ 359885 w 877678"/>
                <a:gd name="connsiteY4" fmla="*/ 5508 h 930924"/>
                <a:gd name="connsiteX0" fmla="*/ 359885 w 877678"/>
                <a:gd name="connsiteY0" fmla="*/ 5508 h 930924"/>
                <a:gd name="connsiteX1" fmla="*/ 7345 w 877678"/>
                <a:gd name="connsiteY1" fmla="*/ 721604 h 930924"/>
                <a:gd name="connsiteX2" fmla="*/ 403953 w 877678"/>
                <a:gd name="connsiteY2" fmla="*/ 930924 h 930924"/>
                <a:gd name="connsiteX3" fmla="*/ 877678 w 877678"/>
                <a:gd name="connsiteY3" fmla="*/ 754655 h 930924"/>
                <a:gd name="connsiteX4" fmla="*/ 359885 w 877678"/>
                <a:gd name="connsiteY4" fmla="*/ 5508 h 930924"/>
                <a:gd name="connsiteX0" fmla="*/ 359885 w 877678"/>
                <a:gd name="connsiteY0" fmla="*/ 5508 h 930924"/>
                <a:gd name="connsiteX1" fmla="*/ 7345 w 877678"/>
                <a:gd name="connsiteY1" fmla="*/ 721604 h 930924"/>
                <a:gd name="connsiteX2" fmla="*/ 403953 w 877678"/>
                <a:gd name="connsiteY2" fmla="*/ 930924 h 930924"/>
                <a:gd name="connsiteX3" fmla="*/ 877678 w 877678"/>
                <a:gd name="connsiteY3" fmla="*/ 754655 h 930924"/>
                <a:gd name="connsiteX4" fmla="*/ 359885 w 877678"/>
                <a:gd name="connsiteY4" fmla="*/ 5508 h 930924"/>
                <a:gd name="connsiteX0" fmla="*/ 359885 w 885023"/>
                <a:gd name="connsiteY0" fmla="*/ 5508 h 936432"/>
                <a:gd name="connsiteX1" fmla="*/ 7345 w 885023"/>
                <a:gd name="connsiteY1" fmla="*/ 721604 h 936432"/>
                <a:gd name="connsiteX2" fmla="*/ 403953 w 885023"/>
                <a:gd name="connsiteY2" fmla="*/ 930924 h 936432"/>
                <a:gd name="connsiteX3" fmla="*/ 877678 w 885023"/>
                <a:gd name="connsiteY3" fmla="*/ 754655 h 936432"/>
                <a:gd name="connsiteX4" fmla="*/ 359885 w 885023"/>
                <a:gd name="connsiteY4" fmla="*/ 5508 h 936432"/>
                <a:gd name="connsiteX0" fmla="*/ 359885 w 785871"/>
                <a:gd name="connsiteY0" fmla="*/ 15558 h 956532"/>
                <a:gd name="connsiteX1" fmla="*/ 7345 w 785871"/>
                <a:gd name="connsiteY1" fmla="*/ 731654 h 956532"/>
                <a:gd name="connsiteX2" fmla="*/ 403953 w 785871"/>
                <a:gd name="connsiteY2" fmla="*/ 940974 h 956532"/>
                <a:gd name="connsiteX3" fmla="*/ 778526 w 785871"/>
                <a:gd name="connsiteY3" fmla="*/ 638306 h 956532"/>
                <a:gd name="connsiteX4" fmla="*/ 359885 w 785871"/>
                <a:gd name="connsiteY4" fmla="*/ 15558 h 956532"/>
                <a:gd name="connsiteX0" fmla="*/ 308784 w 734770"/>
                <a:gd name="connsiteY0" fmla="*/ 7501 h 940418"/>
                <a:gd name="connsiteX1" fmla="*/ 7345 w 734770"/>
                <a:gd name="connsiteY1" fmla="*/ 585244 h 940418"/>
                <a:gd name="connsiteX2" fmla="*/ 352852 w 734770"/>
                <a:gd name="connsiteY2" fmla="*/ 932917 h 940418"/>
                <a:gd name="connsiteX3" fmla="*/ 727425 w 734770"/>
                <a:gd name="connsiteY3" fmla="*/ 630249 h 940418"/>
                <a:gd name="connsiteX4" fmla="*/ 308784 w 734770"/>
                <a:gd name="connsiteY4" fmla="*/ 7501 h 940418"/>
                <a:gd name="connsiteX0" fmla="*/ 308784 w 644759"/>
                <a:gd name="connsiteY0" fmla="*/ 0 h 925416"/>
                <a:gd name="connsiteX1" fmla="*/ 7345 w 644759"/>
                <a:gd name="connsiteY1" fmla="*/ 577743 h 925416"/>
                <a:gd name="connsiteX2" fmla="*/ 352852 w 644759"/>
                <a:gd name="connsiteY2" fmla="*/ 925416 h 925416"/>
                <a:gd name="connsiteX3" fmla="*/ 637414 w 644759"/>
                <a:gd name="connsiteY3" fmla="*/ 577743 h 925416"/>
                <a:gd name="connsiteX4" fmla="*/ 308784 w 644759"/>
                <a:gd name="connsiteY4" fmla="*/ 0 h 925416"/>
                <a:gd name="connsiteX0" fmla="*/ 303705 w 634601"/>
                <a:gd name="connsiteY0" fmla="*/ 0 h 802768"/>
                <a:gd name="connsiteX1" fmla="*/ 2266 w 634601"/>
                <a:gd name="connsiteY1" fmla="*/ 577743 h 802768"/>
                <a:gd name="connsiteX2" fmla="*/ 317301 w 634601"/>
                <a:gd name="connsiteY2" fmla="*/ 802768 h 802768"/>
                <a:gd name="connsiteX3" fmla="*/ 632335 w 634601"/>
                <a:gd name="connsiteY3" fmla="*/ 577743 h 802768"/>
                <a:gd name="connsiteX4" fmla="*/ 303705 w 634601"/>
                <a:gd name="connsiteY4" fmla="*/ 0 h 802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601" h="802768">
                  <a:moveTo>
                    <a:pt x="303705" y="0"/>
                  </a:moveTo>
                  <a:cubicBezTo>
                    <a:pt x="198694" y="0"/>
                    <a:pt x="0" y="443948"/>
                    <a:pt x="2266" y="577743"/>
                  </a:cubicBezTo>
                  <a:cubicBezTo>
                    <a:pt x="4532" y="711538"/>
                    <a:pt x="212290" y="802768"/>
                    <a:pt x="317301" y="802768"/>
                  </a:cubicBezTo>
                  <a:cubicBezTo>
                    <a:pt x="422312" y="802768"/>
                    <a:pt x="634601" y="711538"/>
                    <a:pt x="632335" y="577743"/>
                  </a:cubicBezTo>
                  <a:cubicBezTo>
                    <a:pt x="630069" y="443948"/>
                    <a:pt x="408716" y="0"/>
                    <a:pt x="303705" y="0"/>
                  </a:cubicBezTo>
                  <a:close/>
                </a:path>
              </a:pathLst>
            </a:custGeom>
            <a:solidFill>
              <a:srgbClr val="0066FF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1" name="รูปแบบอิสระ 40"/>
            <p:cNvSpPr/>
            <p:nvPr/>
          </p:nvSpPr>
          <p:spPr>
            <a:xfrm rot="13047592">
              <a:off x="5191473" y="3741548"/>
              <a:ext cx="479056" cy="127582"/>
            </a:xfrm>
            <a:custGeom>
              <a:avLst/>
              <a:gdLst>
                <a:gd name="connsiteX0" fmla="*/ 0 w 449484"/>
                <a:gd name="connsiteY0" fmla="*/ 140826 h 140826"/>
                <a:gd name="connsiteX1" fmla="*/ 38582 w 449484"/>
                <a:gd name="connsiteY1" fmla="*/ 88739 h 140826"/>
                <a:gd name="connsiteX2" fmla="*/ 117676 w 449484"/>
                <a:gd name="connsiteY2" fmla="*/ 113818 h 140826"/>
                <a:gd name="connsiteX3" fmla="*/ 185195 w 449484"/>
                <a:gd name="connsiteY3" fmla="*/ 61732 h 140826"/>
                <a:gd name="connsiteX4" fmla="*/ 256572 w 449484"/>
                <a:gd name="connsiteY4" fmla="*/ 96456 h 140826"/>
                <a:gd name="connsiteX5" fmla="*/ 327949 w 449484"/>
                <a:gd name="connsiteY5" fmla="*/ 32795 h 140826"/>
                <a:gd name="connsiteX6" fmla="*/ 449484 w 449484"/>
                <a:gd name="connsiteY6" fmla="*/ 0 h 140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9484" h="140826">
                  <a:moveTo>
                    <a:pt x="0" y="140826"/>
                  </a:moveTo>
                  <a:cubicBezTo>
                    <a:pt x="9484" y="117033"/>
                    <a:pt x="18969" y="93240"/>
                    <a:pt x="38582" y="88739"/>
                  </a:cubicBezTo>
                  <a:cubicBezTo>
                    <a:pt x="58195" y="84238"/>
                    <a:pt x="93241" y="118319"/>
                    <a:pt x="117676" y="113818"/>
                  </a:cubicBezTo>
                  <a:cubicBezTo>
                    <a:pt x="142111" y="109317"/>
                    <a:pt x="162046" y="64626"/>
                    <a:pt x="185195" y="61732"/>
                  </a:cubicBezTo>
                  <a:cubicBezTo>
                    <a:pt x="208344" y="58838"/>
                    <a:pt x="232780" y="101279"/>
                    <a:pt x="256572" y="96456"/>
                  </a:cubicBezTo>
                  <a:cubicBezTo>
                    <a:pt x="280364" y="91633"/>
                    <a:pt x="295797" y="48871"/>
                    <a:pt x="327949" y="32795"/>
                  </a:cubicBezTo>
                  <a:cubicBezTo>
                    <a:pt x="360101" y="16719"/>
                    <a:pt x="404792" y="8359"/>
                    <a:pt x="449484" y="0"/>
                  </a:cubicBezTo>
                </a:path>
              </a:pathLst>
            </a:custGeom>
            <a:ln w="4445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2" name="รูปแบบอิสระ 41"/>
            <p:cNvSpPr/>
            <p:nvPr/>
          </p:nvSpPr>
          <p:spPr>
            <a:xfrm rot="1377883">
              <a:off x="4532900" y="3562405"/>
              <a:ext cx="479056" cy="127582"/>
            </a:xfrm>
            <a:custGeom>
              <a:avLst/>
              <a:gdLst>
                <a:gd name="connsiteX0" fmla="*/ 0 w 449484"/>
                <a:gd name="connsiteY0" fmla="*/ 140826 h 140826"/>
                <a:gd name="connsiteX1" fmla="*/ 38582 w 449484"/>
                <a:gd name="connsiteY1" fmla="*/ 88739 h 140826"/>
                <a:gd name="connsiteX2" fmla="*/ 117676 w 449484"/>
                <a:gd name="connsiteY2" fmla="*/ 113818 h 140826"/>
                <a:gd name="connsiteX3" fmla="*/ 185195 w 449484"/>
                <a:gd name="connsiteY3" fmla="*/ 61732 h 140826"/>
                <a:gd name="connsiteX4" fmla="*/ 256572 w 449484"/>
                <a:gd name="connsiteY4" fmla="*/ 96456 h 140826"/>
                <a:gd name="connsiteX5" fmla="*/ 327949 w 449484"/>
                <a:gd name="connsiteY5" fmla="*/ 32795 h 140826"/>
                <a:gd name="connsiteX6" fmla="*/ 449484 w 449484"/>
                <a:gd name="connsiteY6" fmla="*/ 0 h 140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9484" h="140826">
                  <a:moveTo>
                    <a:pt x="0" y="140826"/>
                  </a:moveTo>
                  <a:cubicBezTo>
                    <a:pt x="9484" y="117033"/>
                    <a:pt x="18969" y="93240"/>
                    <a:pt x="38582" y="88739"/>
                  </a:cubicBezTo>
                  <a:cubicBezTo>
                    <a:pt x="58195" y="84238"/>
                    <a:pt x="93241" y="118319"/>
                    <a:pt x="117676" y="113818"/>
                  </a:cubicBezTo>
                  <a:cubicBezTo>
                    <a:pt x="142111" y="109317"/>
                    <a:pt x="162046" y="64626"/>
                    <a:pt x="185195" y="61732"/>
                  </a:cubicBezTo>
                  <a:cubicBezTo>
                    <a:pt x="208344" y="58838"/>
                    <a:pt x="232780" y="101279"/>
                    <a:pt x="256572" y="96456"/>
                  </a:cubicBezTo>
                  <a:cubicBezTo>
                    <a:pt x="280364" y="91633"/>
                    <a:pt x="295797" y="48871"/>
                    <a:pt x="327949" y="32795"/>
                  </a:cubicBezTo>
                  <a:cubicBezTo>
                    <a:pt x="360101" y="16719"/>
                    <a:pt x="404792" y="8359"/>
                    <a:pt x="449484" y="0"/>
                  </a:cubicBezTo>
                </a:path>
              </a:pathLst>
            </a:custGeom>
            <a:ln w="4445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3" name="รูปแบบอิสระ 42"/>
            <p:cNvSpPr/>
            <p:nvPr/>
          </p:nvSpPr>
          <p:spPr>
            <a:xfrm rot="6061359">
              <a:off x="4845929" y="3252475"/>
              <a:ext cx="479056" cy="127582"/>
            </a:xfrm>
            <a:custGeom>
              <a:avLst/>
              <a:gdLst>
                <a:gd name="connsiteX0" fmla="*/ 0 w 449484"/>
                <a:gd name="connsiteY0" fmla="*/ 140826 h 140826"/>
                <a:gd name="connsiteX1" fmla="*/ 38582 w 449484"/>
                <a:gd name="connsiteY1" fmla="*/ 88739 h 140826"/>
                <a:gd name="connsiteX2" fmla="*/ 117676 w 449484"/>
                <a:gd name="connsiteY2" fmla="*/ 113818 h 140826"/>
                <a:gd name="connsiteX3" fmla="*/ 185195 w 449484"/>
                <a:gd name="connsiteY3" fmla="*/ 61732 h 140826"/>
                <a:gd name="connsiteX4" fmla="*/ 256572 w 449484"/>
                <a:gd name="connsiteY4" fmla="*/ 96456 h 140826"/>
                <a:gd name="connsiteX5" fmla="*/ 327949 w 449484"/>
                <a:gd name="connsiteY5" fmla="*/ 32795 h 140826"/>
                <a:gd name="connsiteX6" fmla="*/ 449484 w 449484"/>
                <a:gd name="connsiteY6" fmla="*/ 0 h 140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9484" h="140826">
                  <a:moveTo>
                    <a:pt x="0" y="140826"/>
                  </a:moveTo>
                  <a:cubicBezTo>
                    <a:pt x="9484" y="117033"/>
                    <a:pt x="18969" y="93240"/>
                    <a:pt x="38582" y="88739"/>
                  </a:cubicBezTo>
                  <a:cubicBezTo>
                    <a:pt x="58195" y="84238"/>
                    <a:pt x="93241" y="118319"/>
                    <a:pt x="117676" y="113818"/>
                  </a:cubicBezTo>
                  <a:cubicBezTo>
                    <a:pt x="142111" y="109317"/>
                    <a:pt x="162046" y="64626"/>
                    <a:pt x="185195" y="61732"/>
                  </a:cubicBezTo>
                  <a:cubicBezTo>
                    <a:pt x="208344" y="58838"/>
                    <a:pt x="232780" y="101279"/>
                    <a:pt x="256572" y="96456"/>
                  </a:cubicBezTo>
                  <a:cubicBezTo>
                    <a:pt x="280364" y="91633"/>
                    <a:pt x="295797" y="48871"/>
                    <a:pt x="327949" y="32795"/>
                  </a:cubicBezTo>
                  <a:cubicBezTo>
                    <a:pt x="360101" y="16719"/>
                    <a:pt x="404792" y="8359"/>
                    <a:pt x="449484" y="0"/>
                  </a:cubicBezTo>
                </a:path>
              </a:pathLst>
            </a:custGeom>
            <a:ln w="4445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4" name="รูปแบบอิสระ 43"/>
            <p:cNvSpPr/>
            <p:nvPr/>
          </p:nvSpPr>
          <p:spPr>
            <a:xfrm rot="16787925">
              <a:off x="4886147" y="3972140"/>
              <a:ext cx="479056" cy="127582"/>
            </a:xfrm>
            <a:custGeom>
              <a:avLst/>
              <a:gdLst>
                <a:gd name="connsiteX0" fmla="*/ 0 w 449484"/>
                <a:gd name="connsiteY0" fmla="*/ 140826 h 140826"/>
                <a:gd name="connsiteX1" fmla="*/ 38582 w 449484"/>
                <a:gd name="connsiteY1" fmla="*/ 88739 h 140826"/>
                <a:gd name="connsiteX2" fmla="*/ 117676 w 449484"/>
                <a:gd name="connsiteY2" fmla="*/ 113818 h 140826"/>
                <a:gd name="connsiteX3" fmla="*/ 185195 w 449484"/>
                <a:gd name="connsiteY3" fmla="*/ 61732 h 140826"/>
                <a:gd name="connsiteX4" fmla="*/ 256572 w 449484"/>
                <a:gd name="connsiteY4" fmla="*/ 96456 h 140826"/>
                <a:gd name="connsiteX5" fmla="*/ 327949 w 449484"/>
                <a:gd name="connsiteY5" fmla="*/ 32795 h 140826"/>
                <a:gd name="connsiteX6" fmla="*/ 449484 w 449484"/>
                <a:gd name="connsiteY6" fmla="*/ 0 h 140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9484" h="140826">
                  <a:moveTo>
                    <a:pt x="0" y="140826"/>
                  </a:moveTo>
                  <a:cubicBezTo>
                    <a:pt x="9484" y="117033"/>
                    <a:pt x="18969" y="93240"/>
                    <a:pt x="38582" y="88739"/>
                  </a:cubicBezTo>
                  <a:cubicBezTo>
                    <a:pt x="58195" y="84238"/>
                    <a:pt x="93241" y="118319"/>
                    <a:pt x="117676" y="113818"/>
                  </a:cubicBezTo>
                  <a:cubicBezTo>
                    <a:pt x="142111" y="109317"/>
                    <a:pt x="162046" y="64626"/>
                    <a:pt x="185195" y="61732"/>
                  </a:cubicBezTo>
                  <a:cubicBezTo>
                    <a:pt x="208344" y="58838"/>
                    <a:pt x="232780" y="101279"/>
                    <a:pt x="256572" y="96456"/>
                  </a:cubicBezTo>
                  <a:cubicBezTo>
                    <a:pt x="280364" y="91633"/>
                    <a:pt x="295797" y="48871"/>
                    <a:pt x="327949" y="32795"/>
                  </a:cubicBezTo>
                  <a:cubicBezTo>
                    <a:pt x="360101" y="16719"/>
                    <a:pt x="404792" y="8359"/>
                    <a:pt x="449484" y="0"/>
                  </a:cubicBezTo>
                </a:path>
              </a:pathLst>
            </a:custGeom>
            <a:ln w="4445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10" name="กลุ่ม 26"/>
          <p:cNvGrpSpPr/>
          <p:nvPr/>
        </p:nvGrpSpPr>
        <p:grpSpPr>
          <a:xfrm>
            <a:off x="5472100" y="2703722"/>
            <a:ext cx="1170130" cy="1265338"/>
            <a:chOff x="4166955" y="2658717"/>
            <a:chExt cx="1170130" cy="1265338"/>
          </a:xfrm>
        </p:grpSpPr>
        <p:sp>
          <p:nvSpPr>
            <p:cNvPr id="26" name="วงรี 25"/>
            <p:cNvSpPr/>
            <p:nvPr/>
          </p:nvSpPr>
          <p:spPr>
            <a:xfrm>
              <a:off x="4166955" y="2708920"/>
              <a:ext cx="1170130" cy="121513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grpSp>
          <p:nvGrpSpPr>
            <p:cNvPr id="11" name="กลุ่ม 26"/>
            <p:cNvGrpSpPr/>
            <p:nvPr/>
          </p:nvGrpSpPr>
          <p:grpSpPr>
            <a:xfrm rot="20217444">
              <a:off x="4176152" y="2658717"/>
              <a:ext cx="1137629" cy="1198721"/>
              <a:chOff x="4532900" y="3076738"/>
              <a:chExt cx="1137629" cy="1198721"/>
            </a:xfrm>
          </p:grpSpPr>
          <p:sp>
            <p:nvSpPr>
              <p:cNvPr id="28" name="รูปแบบอิสระ 27"/>
              <p:cNvSpPr/>
              <p:nvPr/>
            </p:nvSpPr>
            <p:spPr>
              <a:xfrm rot="21435127">
                <a:off x="4944624" y="3499737"/>
                <a:ext cx="331032" cy="351064"/>
              </a:xfrm>
              <a:custGeom>
                <a:avLst/>
                <a:gdLst>
                  <a:gd name="connsiteX0" fmla="*/ 352540 w 870333"/>
                  <a:gd name="connsiteY0" fmla="*/ 0 h 925416"/>
                  <a:gd name="connsiteX1" fmla="*/ 0 w 870333"/>
                  <a:gd name="connsiteY1" fmla="*/ 716096 h 925416"/>
                  <a:gd name="connsiteX2" fmla="*/ 396608 w 870333"/>
                  <a:gd name="connsiteY2" fmla="*/ 925416 h 925416"/>
                  <a:gd name="connsiteX3" fmla="*/ 870333 w 870333"/>
                  <a:gd name="connsiteY3" fmla="*/ 749147 h 925416"/>
                  <a:gd name="connsiteX4" fmla="*/ 352540 w 870333"/>
                  <a:gd name="connsiteY4" fmla="*/ 0 h 925416"/>
                  <a:gd name="connsiteX0" fmla="*/ 359885 w 877678"/>
                  <a:gd name="connsiteY0" fmla="*/ 5508 h 930924"/>
                  <a:gd name="connsiteX1" fmla="*/ 7345 w 877678"/>
                  <a:gd name="connsiteY1" fmla="*/ 721604 h 930924"/>
                  <a:gd name="connsiteX2" fmla="*/ 403953 w 877678"/>
                  <a:gd name="connsiteY2" fmla="*/ 930924 h 930924"/>
                  <a:gd name="connsiteX3" fmla="*/ 877678 w 877678"/>
                  <a:gd name="connsiteY3" fmla="*/ 754655 h 930924"/>
                  <a:gd name="connsiteX4" fmla="*/ 359885 w 877678"/>
                  <a:gd name="connsiteY4" fmla="*/ 5508 h 930924"/>
                  <a:gd name="connsiteX0" fmla="*/ 359885 w 877678"/>
                  <a:gd name="connsiteY0" fmla="*/ 5508 h 930924"/>
                  <a:gd name="connsiteX1" fmla="*/ 7345 w 877678"/>
                  <a:gd name="connsiteY1" fmla="*/ 721604 h 930924"/>
                  <a:gd name="connsiteX2" fmla="*/ 403953 w 877678"/>
                  <a:gd name="connsiteY2" fmla="*/ 930924 h 930924"/>
                  <a:gd name="connsiteX3" fmla="*/ 877678 w 877678"/>
                  <a:gd name="connsiteY3" fmla="*/ 754655 h 930924"/>
                  <a:gd name="connsiteX4" fmla="*/ 359885 w 877678"/>
                  <a:gd name="connsiteY4" fmla="*/ 5508 h 930924"/>
                  <a:gd name="connsiteX0" fmla="*/ 359885 w 877678"/>
                  <a:gd name="connsiteY0" fmla="*/ 5508 h 930924"/>
                  <a:gd name="connsiteX1" fmla="*/ 7345 w 877678"/>
                  <a:gd name="connsiteY1" fmla="*/ 721604 h 930924"/>
                  <a:gd name="connsiteX2" fmla="*/ 403953 w 877678"/>
                  <a:gd name="connsiteY2" fmla="*/ 930924 h 930924"/>
                  <a:gd name="connsiteX3" fmla="*/ 877678 w 877678"/>
                  <a:gd name="connsiteY3" fmla="*/ 754655 h 930924"/>
                  <a:gd name="connsiteX4" fmla="*/ 359885 w 877678"/>
                  <a:gd name="connsiteY4" fmla="*/ 5508 h 930924"/>
                  <a:gd name="connsiteX0" fmla="*/ 359885 w 885023"/>
                  <a:gd name="connsiteY0" fmla="*/ 5508 h 936432"/>
                  <a:gd name="connsiteX1" fmla="*/ 7345 w 885023"/>
                  <a:gd name="connsiteY1" fmla="*/ 721604 h 936432"/>
                  <a:gd name="connsiteX2" fmla="*/ 403953 w 885023"/>
                  <a:gd name="connsiteY2" fmla="*/ 930924 h 936432"/>
                  <a:gd name="connsiteX3" fmla="*/ 877678 w 885023"/>
                  <a:gd name="connsiteY3" fmla="*/ 754655 h 936432"/>
                  <a:gd name="connsiteX4" fmla="*/ 359885 w 885023"/>
                  <a:gd name="connsiteY4" fmla="*/ 5508 h 936432"/>
                  <a:gd name="connsiteX0" fmla="*/ 359885 w 785871"/>
                  <a:gd name="connsiteY0" fmla="*/ 15558 h 956532"/>
                  <a:gd name="connsiteX1" fmla="*/ 7345 w 785871"/>
                  <a:gd name="connsiteY1" fmla="*/ 731654 h 956532"/>
                  <a:gd name="connsiteX2" fmla="*/ 403953 w 785871"/>
                  <a:gd name="connsiteY2" fmla="*/ 940974 h 956532"/>
                  <a:gd name="connsiteX3" fmla="*/ 778526 w 785871"/>
                  <a:gd name="connsiteY3" fmla="*/ 638306 h 956532"/>
                  <a:gd name="connsiteX4" fmla="*/ 359885 w 785871"/>
                  <a:gd name="connsiteY4" fmla="*/ 15558 h 956532"/>
                  <a:gd name="connsiteX0" fmla="*/ 308784 w 734770"/>
                  <a:gd name="connsiteY0" fmla="*/ 7501 h 940418"/>
                  <a:gd name="connsiteX1" fmla="*/ 7345 w 734770"/>
                  <a:gd name="connsiteY1" fmla="*/ 585244 h 940418"/>
                  <a:gd name="connsiteX2" fmla="*/ 352852 w 734770"/>
                  <a:gd name="connsiteY2" fmla="*/ 932917 h 940418"/>
                  <a:gd name="connsiteX3" fmla="*/ 727425 w 734770"/>
                  <a:gd name="connsiteY3" fmla="*/ 630249 h 940418"/>
                  <a:gd name="connsiteX4" fmla="*/ 308784 w 734770"/>
                  <a:gd name="connsiteY4" fmla="*/ 7501 h 940418"/>
                  <a:gd name="connsiteX0" fmla="*/ 308784 w 644759"/>
                  <a:gd name="connsiteY0" fmla="*/ 0 h 925416"/>
                  <a:gd name="connsiteX1" fmla="*/ 7345 w 644759"/>
                  <a:gd name="connsiteY1" fmla="*/ 577743 h 925416"/>
                  <a:gd name="connsiteX2" fmla="*/ 352852 w 644759"/>
                  <a:gd name="connsiteY2" fmla="*/ 925416 h 925416"/>
                  <a:gd name="connsiteX3" fmla="*/ 637414 w 644759"/>
                  <a:gd name="connsiteY3" fmla="*/ 577743 h 925416"/>
                  <a:gd name="connsiteX4" fmla="*/ 308784 w 644759"/>
                  <a:gd name="connsiteY4" fmla="*/ 0 h 925416"/>
                  <a:gd name="connsiteX0" fmla="*/ 303705 w 634601"/>
                  <a:gd name="connsiteY0" fmla="*/ 0 h 802768"/>
                  <a:gd name="connsiteX1" fmla="*/ 2266 w 634601"/>
                  <a:gd name="connsiteY1" fmla="*/ 577743 h 802768"/>
                  <a:gd name="connsiteX2" fmla="*/ 317301 w 634601"/>
                  <a:gd name="connsiteY2" fmla="*/ 802768 h 802768"/>
                  <a:gd name="connsiteX3" fmla="*/ 632335 w 634601"/>
                  <a:gd name="connsiteY3" fmla="*/ 577743 h 802768"/>
                  <a:gd name="connsiteX4" fmla="*/ 303705 w 634601"/>
                  <a:gd name="connsiteY4" fmla="*/ 0 h 8027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4601" h="802768">
                    <a:moveTo>
                      <a:pt x="303705" y="0"/>
                    </a:moveTo>
                    <a:cubicBezTo>
                      <a:pt x="198694" y="0"/>
                      <a:pt x="0" y="443948"/>
                      <a:pt x="2266" y="577743"/>
                    </a:cubicBezTo>
                    <a:cubicBezTo>
                      <a:pt x="4532" y="711538"/>
                      <a:pt x="212290" y="802768"/>
                      <a:pt x="317301" y="802768"/>
                    </a:cubicBezTo>
                    <a:cubicBezTo>
                      <a:pt x="422312" y="802768"/>
                      <a:pt x="634601" y="711538"/>
                      <a:pt x="632335" y="577743"/>
                    </a:cubicBezTo>
                    <a:cubicBezTo>
                      <a:pt x="630069" y="443948"/>
                      <a:pt x="408716" y="0"/>
                      <a:pt x="303705" y="0"/>
                    </a:cubicBezTo>
                    <a:close/>
                  </a:path>
                </a:pathLst>
              </a:custGeom>
              <a:solidFill>
                <a:srgbClr val="0066FF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9" name="รูปแบบอิสระ 28"/>
              <p:cNvSpPr/>
              <p:nvPr/>
            </p:nvSpPr>
            <p:spPr>
              <a:xfrm rot="13047592">
                <a:off x="5191473" y="3741548"/>
                <a:ext cx="479056" cy="127582"/>
              </a:xfrm>
              <a:custGeom>
                <a:avLst/>
                <a:gdLst>
                  <a:gd name="connsiteX0" fmla="*/ 0 w 449484"/>
                  <a:gd name="connsiteY0" fmla="*/ 140826 h 140826"/>
                  <a:gd name="connsiteX1" fmla="*/ 38582 w 449484"/>
                  <a:gd name="connsiteY1" fmla="*/ 88739 h 140826"/>
                  <a:gd name="connsiteX2" fmla="*/ 117676 w 449484"/>
                  <a:gd name="connsiteY2" fmla="*/ 113818 h 140826"/>
                  <a:gd name="connsiteX3" fmla="*/ 185195 w 449484"/>
                  <a:gd name="connsiteY3" fmla="*/ 61732 h 140826"/>
                  <a:gd name="connsiteX4" fmla="*/ 256572 w 449484"/>
                  <a:gd name="connsiteY4" fmla="*/ 96456 h 140826"/>
                  <a:gd name="connsiteX5" fmla="*/ 327949 w 449484"/>
                  <a:gd name="connsiteY5" fmla="*/ 32795 h 140826"/>
                  <a:gd name="connsiteX6" fmla="*/ 449484 w 449484"/>
                  <a:gd name="connsiteY6" fmla="*/ 0 h 140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9484" h="140826">
                    <a:moveTo>
                      <a:pt x="0" y="140826"/>
                    </a:moveTo>
                    <a:cubicBezTo>
                      <a:pt x="9484" y="117033"/>
                      <a:pt x="18969" y="93240"/>
                      <a:pt x="38582" y="88739"/>
                    </a:cubicBezTo>
                    <a:cubicBezTo>
                      <a:pt x="58195" y="84238"/>
                      <a:pt x="93241" y="118319"/>
                      <a:pt x="117676" y="113818"/>
                    </a:cubicBezTo>
                    <a:cubicBezTo>
                      <a:pt x="142111" y="109317"/>
                      <a:pt x="162046" y="64626"/>
                      <a:pt x="185195" y="61732"/>
                    </a:cubicBezTo>
                    <a:cubicBezTo>
                      <a:pt x="208344" y="58838"/>
                      <a:pt x="232780" y="101279"/>
                      <a:pt x="256572" y="96456"/>
                    </a:cubicBezTo>
                    <a:cubicBezTo>
                      <a:pt x="280364" y="91633"/>
                      <a:pt x="295797" y="48871"/>
                      <a:pt x="327949" y="32795"/>
                    </a:cubicBezTo>
                    <a:cubicBezTo>
                      <a:pt x="360101" y="16719"/>
                      <a:pt x="404792" y="8359"/>
                      <a:pt x="449484" y="0"/>
                    </a:cubicBezTo>
                  </a:path>
                </a:pathLst>
              </a:custGeom>
              <a:ln w="44450">
                <a:solidFill>
                  <a:srgbClr val="FFFF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30" name="รูปแบบอิสระ 29"/>
              <p:cNvSpPr/>
              <p:nvPr/>
            </p:nvSpPr>
            <p:spPr>
              <a:xfrm rot="1377883">
                <a:off x="4532900" y="3562405"/>
                <a:ext cx="479056" cy="127582"/>
              </a:xfrm>
              <a:custGeom>
                <a:avLst/>
                <a:gdLst>
                  <a:gd name="connsiteX0" fmla="*/ 0 w 449484"/>
                  <a:gd name="connsiteY0" fmla="*/ 140826 h 140826"/>
                  <a:gd name="connsiteX1" fmla="*/ 38582 w 449484"/>
                  <a:gd name="connsiteY1" fmla="*/ 88739 h 140826"/>
                  <a:gd name="connsiteX2" fmla="*/ 117676 w 449484"/>
                  <a:gd name="connsiteY2" fmla="*/ 113818 h 140826"/>
                  <a:gd name="connsiteX3" fmla="*/ 185195 w 449484"/>
                  <a:gd name="connsiteY3" fmla="*/ 61732 h 140826"/>
                  <a:gd name="connsiteX4" fmla="*/ 256572 w 449484"/>
                  <a:gd name="connsiteY4" fmla="*/ 96456 h 140826"/>
                  <a:gd name="connsiteX5" fmla="*/ 327949 w 449484"/>
                  <a:gd name="connsiteY5" fmla="*/ 32795 h 140826"/>
                  <a:gd name="connsiteX6" fmla="*/ 449484 w 449484"/>
                  <a:gd name="connsiteY6" fmla="*/ 0 h 140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9484" h="140826">
                    <a:moveTo>
                      <a:pt x="0" y="140826"/>
                    </a:moveTo>
                    <a:cubicBezTo>
                      <a:pt x="9484" y="117033"/>
                      <a:pt x="18969" y="93240"/>
                      <a:pt x="38582" y="88739"/>
                    </a:cubicBezTo>
                    <a:cubicBezTo>
                      <a:pt x="58195" y="84238"/>
                      <a:pt x="93241" y="118319"/>
                      <a:pt x="117676" y="113818"/>
                    </a:cubicBezTo>
                    <a:cubicBezTo>
                      <a:pt x="142111" y="109317"/>
                      <a:pt x="162046" y="64626"/>
                      <a:pt x="185195" y="61732"/>
                    </a:cubicBezTo>
                    <a:cubicBezTo>
                      <a:pt x="208344" y="58838"/>
                      <a:pt x="232780" y="101279"/>
                      <a:pt x="256572" y="96456"/>
                    </a:cubicBezTo>
                    <a:cubicBezTo>
                      <a:pt x="280364" y="91633"/>
                      <a:pt x="295797" y="48871"/>
                      <a:pt x="327949" y="32795"/>
                    </a:cubicBezTo>
                    <a:cubicBezTo>
                      <a:pt x="360101" y="16719"/>
                      <a:pt x="404792" y="8359"/>
                      <a:pt x="449484" y="0"/>
                    </a:cubicBezTo>
                  </a:path>
                </a:pathLst>
              </a:custGeom>
              <a:ln w="44450">
                <a:solidFill>
                  <a:srgbClr val="FFFF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31" name="รูปแบบอิสระ 30"/>
              <p:cNvSpPr/>
              <p:nvPr/>
            </p:nvSpPr>
            <p:spPr>
              <a:xfrm rot="6061359">
                <a:off x="4845929" y="3252475"/>
                <a:ext cx="479056" cy="127582"/>
              </a:xfrm>
              <a:custGeom>
                <a:avLst/>
                <a:gdLst>
                  <a:gd name="connsiteX0" fmla="*/ 0 w 449484"/>
                  <a:gd name="connsiteY0" fmla="*/ 140826 h 140826"/>
                  <a:gd name="connsiteX1" fmla="*/ 38582 w 449484"/>
                  <a:gd name="connsiteY1" fmla="*/ 88739 h 140826"/>
                  <a:gd name="connsiteX2" fmla="*/ 117676 w 449484"/>
                  <a:gd name="connsiteY2" fmla="*/ 113818 h 140826"/>
                  <a:gd name="connsiteX3" fmla="*/ 185195 w 449484"/>
                  <a:gd name="connsiteY3" fmla="*/ 61732 h 140826"/>
                  <a:gd name="connsiteX4" fmla="*/ 256572 w 449484"/>
                  <a:gd name="connsiteY4" fmla="*/ 96456 h 140826"/>
                  <a:gd name="connsiteX5" fmla="*/ 327949 w 449484"/>
                  <a:gd name="connsiteY5" fmla="*/ 32795 h 140826"/>
                  <a:gd name="connsiteX6" fmla="*/ 449484 w 449484"/>
                  <a:gd name="connsiteY6" fmla="*/ 0 h 140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9484" h="140826">
                    <a:moveTo>
                      <a:pt x="0" y="140826"/>
                    </a:moveTo>
                    <a:cubicBezTo>
                      <a:pt x="9484" y="117033"/>
                      <a:pt x="18969" y="93240"/>
                      <a:pt x="38582" y="88739"/>
                    </a:cubicBezTo>
                    <a:cubicBezTo>
                      <a:pt x="58195" y="84238"/>
                      <a:pt x="93241" y="118319"/>
                      <a:pt x="117676" y="113818"/>
                    </a:cubicBezTo>
                    <a:cubicBezTo>
                      <a:pt x="142111" y="109317"/>
                      <a:pt x="162046" y="64626"/>
                      <a:pt x="185195" y="61732"/>
                    </a:cubicBezTo>
                    <a:cubicBezTo>
                      <a:pt x="208344" y="58838"/>
                      <a:pt x="232780" y="101279"/>
                      <a:pt x="256572" y="96456"/>
                    </a:cubicBezTo>
                    <a:cubicBezTo>
                      <a:pt x="280364" y="91633"/>
                      <a:pt x="295797" y="48871"/>
                      <a:pt x="327949" y="32795"/>
                    </a:cubicBezTo>
                    <a:cubicBezTo>
                      <a:pt x="360101" y="16719"/>
                      <a:pt x="404792" y="8359"/>
                      <a:pt x="449484" y="0"/>
                    </a:cubicBezTo>
                  </a:path>
                </a:pathLst>
              </a:custGeom>
              <a:ln w="44450">
                <a:solidFill>
                  <a:srgbClr val="FFFF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32" name="รูปแบบอิสระ 31"/>
              <p:cNvSpPr/>
              <p:nvPr/>
            </p:nvSpPr>
            <p:spPr>
              <a:xfrm rot="16787925">
                <a:off x="4886147" y="3972140"/>
                <a:ext cx="479056" cy="127582"/>
              </a:xfrm>
              <a:custGeom>
                <a:avLst/>
                <a:gdLst>
                  <a:gd name="connsiteX0" fmla="*/ 0 w 449484"/>
                  <a:gd name="connsiteY0" fmla="*/ 140826 h 140826"/>
                  <a:gd name="connsiteX1" fmla="*/ 38582 w 449484"/>
                  <a:gd name="connsiteY1" fmla="*/ 88739 h 140826"/>
                  <a:gd name="connsiteX2" fmla="*/ 117676 w 449484"/>
                  <a:gd name="connsiteY2" fmla="*/ 113818 h 140826"/>
                  <a:gd name="connsiteX3" fmla="*/ 185195 w 449484"/>
                  <a:gd name="connsiteY3" fmla="*/ 61732 h 140826"/>
                  <a:gd name="connsiteX4" fmla="*/ 256572 w 449484"/>
                  <a:gd name="connsiteY4" fmla="*/ 96456 h 140826"/>
                  <a:gd name="connsiteX5" fmla="*/ 327949 w 449484"/>
                  <a:gd name="connsiteY5" fmla="*/ 32795 h 140826"/>
                  <a:gd name="connsiteX6" fmla="*/ 449484 w 449484"/>
                  <a:gd name="connsiteY6" fmla="*/ 0 h 140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9484" h="140826">
                    <a:moveTo>
                      <a:pt x="0" y="140826"/>
                    </a:moveTo>
                    <a:cubicBezTo>
                      <a:pt x="9484" y="117033"/>
                      <a:pt x="18969" y="93240"/>
                      <a:pt x="38582" y="88739"/>
                    </a:cubicBezTo>
                    <a:cubicBezTo>
                      <a:pt x="58195" y="84238"/>
                      <a:pt x="93241" y="118319"/>
                      <a:pt x="117676" y="113818"/>
                    </a:cubicBezTo>
                    <a:cubicBezTo>
                      <a:pt x="142111" y="109317"/>
                      <a:pt x="162046" y="64626"/>
                      <a:pt x="185195" y="61732"/>
                    </a:cubicBezTo>
                    <a:cubicBezTo>
                      <a:pt x="208344" y="58838"/>
                      <a:pt x="232780" y="101279"/>
                      <a:pt x="256572" y="96456"/>
                    </a:cubicBezTo>
                    <a:cubicBezTo>
                      <a:pt x="280364" y="91633"/>
                      <a:pt x="295797" y="48871"/>
                      <a:pt x="327949" y="32795"/>
                    </a:cubicBezTo>
                    <a:cubicBezTo>
                      <a:pt x="360101" y="16719"/>
                      <a:pt x="404792" y="8359"/>
                      <a:pt x="449484" y="0"/>
                    </a:cubicBezTo>
                  </a:path>
                </a:pathLst>
              </a:custGeom>
              <a:ln w="44450">
                <a:solidFill>
                  <a:srgbClr val="FFFF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</p:grpSp>
      <p:grpSp>
        <p:nvGrpSpPr>
          <p:cNvPr id="12" name="กลุ่ม 32"/>
          <p:cNvGrpSpPr/>
          <p:nvPr/>
        </p:nvGrpSpPr>
        <p:grpSpPr>
          <a:xfrm rot="1592200">
            <a:off x="5426215" y="3773611"/>
            <a:ext cx="1248471" cy="1198721"/>
            <a:chOff x="4091111" y="2658717"/>
            <a:chExt cx="1248471" cy="1198721"/>
          </a:xfrm>
        </p:grpSpPr>
        <p:sp>
          <p:nvSpPr>
            <p:cNvPr id="39" name="วงรี 38"/>
            <p:cNvSpPr/>
            <p:nvPr/>
          </p:nvSpPr>
          <p:spPr>
            <a:xfrm>
              <a:off x="4091111" y="2665592"/>
              <a:ext cx="1248471" cy="114065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grpSp>
          <p:nvGrpSpPr>
            <p:cNvPr id="13" name="กลุ่ม 26"/>
            <p:cNvGrpSpPr/>
            <p:nvPr/>
          </p:nvGrpSpPr>
          <p:grpSpPr>
            <a:xfrm rot="20217444">
              <a:off x="4176152" y="2658717"/>
              <a:ext cx="1137629" cy="1198721"/>
              <a:chOff x="4532900" y="3076738"/>
              <a:chExt cx="1137629" cy="1198721"/>
            </a:xfrm>
          </p:grpSpPr>
          <p:sp>
            <p:nvSpPr>
              <p:cNvPr id="46" name="รูปแบบอิสระ 45"/>
              <p:cNvSpPr/>
              <p:nvPr/>
            </p:nvSpPr>
            <p:spPr>
              <a:xfrm rot="21435127">
                <a:off x="4949197" y="3484634"/>
                <a:ext cx="359654" cy="376285"/>
              </a:xfrm>
              <a:custGeom>
                <a:avLst/>
                <a:gdLst>
                  <a:gd name="connsiteX0" fmla="*/ 352540 w 870333"/>
                  <a:gd name="connsiteY0" fmla="*/ 0 h 925416"/>
                  <a:gd name="connsiteX1" fmla="*/ 0 w 870333"/>
                  <a:gd name="connsiteY1" fmla="*/ 716096 h 925416"/>
                  <a:gd name="connsiteX2" fmla="*/ 396608 w 870333"/>
                  <a:gd name="connsiteY2" fmla="*/ 925416 h 925416"/>
                  <a:gd name="connsiteX3" fmla="*/ 870333 w 870333"/>
                  <a:gd name="connsiteY3" fmla="*/ 749147 h 925416"/>
                  <a:gd name="connsiteX4" fmla="*/ 352540 w 870333"/>
                  <a:gd name="connsiteY4" fmla="*/ 0 h 925416"/>
                  <a:gd name="connsiteX0" fmla="*/ 359885 w 877678"/>
                  <a:gd name="connsiteY0" fmla="*/ 5508 h 930924"/>
                  <a:gd name="connsiteX1" fmla="*/ 7345 w 877678"/>
                  <a:gd name="connsiteY1" fmla="*/ 721604 h 930924"/>
                  <a:gd name="connsiteX2" fmla="*/ 403953 w 877678"/>
                  <a:gd name="connsiteY2" fmla="*/ 930924 h 930924"/>
                  <a:gd name="connsiteX3" fmla="*/ 877678 w 877678"/>
                  <a:gd name="connsiteY3" fmla="*/ 754655 h 930924"/>
                  <a:gd name="connsiteX4" fmla="*/ 359885 w 877678"/>
                  <a:gd name="connsiteY4" fmla="*/ 5508 h 930924"/>
                  <a:gd name="connsiteX0" fmla="*/ 359885 w 877678"/>
                  <a:gd name="connsiteY0" fmla="*/ 5508 h 930924"/>
                  <a:gd name="connsiteX1" fmla="*/ 7345 w 877678"/>
                  <a:gd name="connsiteY1" fmla="*/ 721604 h 930924"/>
                  <a:gd name="connsiteX2" fmla="*/ 403953 w 877678"/>
                  <a:gd name="connsiteY2" fmla="*/ 930924 h 930924"/>
                  <a:gd name="connsiteX3" fmla="*/ 877678 w 877678"/>
                  <a:gd name="connsiteY3" fmla="*/ 754655 h 930924"/>
                  <a:gd name="connsiteX4" fmla="*/ 359885 w 877678"/>
                  <a:gd name="connsiteY4" fmla="*/ 5508 h 930924"/>
                  <a:gd name="connsiteX0" fmla="*/ 359885 w 877678"/>
                  <a:gd name="connsiteY0" fmla="*/ 5508 h 930924"/>
                  <a:gd name="connsiteX1" fmla="*/ 7345 w 877678"/>
                  <a:gd name="connsiteY1" fmla="*/ 721604 h 930924"/>
                  <a:gd name="connsiteX2" fmla="*/ 403953 w 877678"/>
                  <a:gd name="connsiteY2" fmla="*/ 930924 h 930924"/>
                  <a:gd name="connsiteX3" fmla="*/ 877678 w 877678"/>
                  <a:gd name="connsiteY3" fmla="*/ 754655 h 930924"/>
                  <a:gd name="connsiteX4" fmla="*/ 359885 w 877678"/>
                  <a:gd name="connsiteY4" fmla="*/ 5508 h 930924"/>
                  <a:gd name="connsiteX0" fmla="*/ 359885 w 885023"/>
                  <a:gd name="connsiteY0" fmla="*/ 5508 h 936432"/>
                  <a:gd name="connsiteX1" fmla="*/ 7345 w 885023"/>
                  <a:gd name="connsiteY1" fmla="*/ 721604 h 936432"/>
                  <a:gd name="connsiteX2" fmla="*/ 403953 w 885023"/>
                  <a:gd name="connsiteY2" fmla="*/ 930924 h 936432"/>
                  <a:gd name="connsiteX3" fmla="*/ 877678 w 885023"/>
                  <a:gd name="connsiteY3" fmla="*/ 754655 h 936432"/>
                  <a:gd name="connsiteX4" fmla="*/ 359885 w 885023"/>
                  <a:gd name="connsiteY4" fmla="*/ 5508 h 936432"/>
                  <a:gd name="connsiteX0" fmla="*/ 359885 w 785871"/>
                  <a:gd name="connsiteY0" fmla="*/ 15558 h 956532"/>
                  <a:gd name="connsiteX1" fmla="*/ 7345 w 785871"/>
                  <a:gd name="connsiteY1" fmla="*/ 731654 h 956532"/>
                  <a:gd name="connsiteX2" fmla="*/ 403953 w 785871"/>
                  <a:gd name="connsiteY2" fmla="*/ 940974 h 956532"/>
                  <a:gd name="connsiteX3" fmla="*/ 778526 w 785871"/>
                  <a:gd name="connsiteY3" fmla="*/ 638306 h 956532"/>
                  <a:gd name="connsiteX4" fmla="*/ 359885 w 785871"/>
                  <a:gd name="connsiteY4" fmla="*/ 15558 h 956532"/>
                  <a:gd name="connsiteX0" fmla="*/ 308784 w 734770"/>
                  <a:gd name="connsiteY0" fmla="*/ 7501 h 940418"/>
                  <a:gd name="connsiteX1" fmla="*/ 7345 w 734770"/>
                  <a:gd name="connsiteY1" fmla="*/ 585244 h 940418"/>
                  <a:gd name="connsiteX2" fmla="*/ 352852 w 734770"/>
                  <a:gd name="connsiteY2" fmla="*/ 932917 h 940418"/>
                  <a:gd name="connsiteX3" fmla="*/ 727425 w 734770"/>
                  <a:gd name="connsiteY3" fmla="*/ 630249 h 940418"/>
                  <a:gd name="connsiteX4" fmla="*/ 308784 w 734770"/>
                  <a:gd name="connsiteY4" fmla="*/ 7501 h 940418"/>
                  <a:gd name="connsiteX0" fmla="*/ 308784 w 644759"/>
                  <a:gd name="connsiteY0" fmla="*/ 0 h 925416"/>
                  <a:gd name="connsiteX1" fmla="*/ 7345 w 644759"/>
                  <a:gd name="connsiteY1" fmla="*/ 577743 h 925416"/>
                  <a:gd name="connsiteX2" fmla="*/ 352852 w 644759"/>
                  <a:gd name="connsiteY2" fmla="*/ 925416 h 925416"/>
                  <a:gd name="connsiteX3" fmla="*/ 637414 w 644759"/>
                  <a:gd name="connsiteY3" fmla="*/ 577743 h 925416"/>
                  <a:gd name="connsiteX4" fmla="*/ 308784 w 644759"/>
                  <a:gd name="connsiteY4" fmla="*/ 0 h 925416"/>
                  <a:gd name="connsiteX0" fmla="*/ 303705 w 634601"/>
                  <a:gd name="connsiteY0" fmla="*/ 0 h 802768"/>
                  <a:gd name="connsiteX1" fmla="*/ 2266 w 634601"/>
                  <a:gd name="connsiteY1" fmla="*/ 577743 h 802768"/>
                  <a:gd name="connsiteX2" fmla="*/ 317301 w 634601"/>
                  <a:gd name="connsiteY2" fmla="*/ 802768 h 802768"/>
                  <a:gd name="connsiteX3" fmla="*/ 632335 w 634601"/>
                  <a:gd name="connsiteY3" fmla="*/ 577743 h 802768"/>
                  <a:gd name="connsiteX4" fmla="*/ 303705 w 634601"/>
                  <a:gd name="connsiteY4" fmla="*/ 0 h 8027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4601" h="802768">
                    <a:moveTo>
                      <a:pt x="303705" y="0"/>
                    </a:moveTo>
                    <a:cubicBezTo>
                      <a:pt x="198694" y="0"/>
                      <a:pt x="0" y="443948"/>
                      <a:pt x="2266" y="577743"/>
                    </a:cubicBezTo>
                    <a:cubicBezTo>
                      <a:pt x="4532" y="711538"/>
                      <a:pt x="212290" y="802768"/>
                      <a:pt x="317301" y="802768"/>
                    </a:cubicBezTo>
                    <a:cubicBezTo>
                      <a:pt x="422312" y="802768"/>
                      <a:pt x="634601" y="711538"/>
                      <a:pt x="632335" y="577743"/>
                    </a:cubicBezTo>
                    <a:cubicBezTo>
                      <a:pt x="630069" y="443948"/>
                      <a:pt x="408716" y="0"/>
                      <a:pt x="303705" y="0"/>
                    </a:cubicBezTo>
                    <a:close/>
                  </a:path>
                </a:pathLst>
              </a:custGeom>
              <a:solidFill>
                <a:srgbClr val="0066FF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47" name="รูปแบบอิสระ 46"/>
              <p:cNvSpPr/>
              <p:nvPr/>
            </p:nvSpPr>
            <p:spPr>
              <a:xfrm rot="13047592">
                <a:off x="5191473" y="3741548"/>
                <a:ext cx="479056" cy="127582"/>
              </a:xfrm>
              <a:custGeom>
                <a:avLst/>
                <a:gdLst>
                  <a:gd name="connsiteX0" fmla="*/ 0 w 449484"/>
                  <a:gd name="connsiteY0" fmla="*/ 140826 h 140826"/>
                  <a:gd name="connsiteX1" fmla="*/ 38582 w 449484"/>
                  <a:gd name="connsiteY1" fmla="*/ 88739 h 140826"/>
                  <a:gd name="connsiteX2" fmla="*/ 117676 w 449484"/>
                  <a:gd name="connsiteY2" fmla="*/ 113818 h 140826"/>
                  <a:gd name="connsiteX3" fmla="*/ 185195 w 449484"/>
                  <a:gd name="connsiteY3" fmla="*/ 61732 h 140826"/>
                  <a:gd name="connsiteX4" fmla="*/ 256572 w 449484"/>
                  <a:gd name="connsiteY4" fmla="*/ 96456 h 140826"/>
                  <a:gd name="connsiteX5" fmla="*/ 327949 w 449484"/>
                  <a:gd name="connsiteY5" fmla="*/ 32795 h 140826"/>
                  <a:gd name="connsiteX6" fmla="*/ 449484 w 449484"/>
                  <a:gd name="connsiteY6" fmla="*/ 0 h 140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9484" h="140826">
                    <a:moveTo>
                      <a:pt x="0" y="140826"/>
                    </a:moveTo>
                    <a:cubicBezTo>
                      <a:pt x="9484" y="117033"/>
                      <a:pt x="18969" y="93240"/>
                      <a:pt x="38582" y="88739"/>
                    </a:cubicBezTo>
                    <a:cubicBezTo>
                      <a:pt x="58195" y="84238"/>
                      <a:pt x="93241" y="118319"/>
                      <a:pt x="117676" y="113818"/>
                    </a:cubicBezTo>
                    <a:cubicBezTo>
                      <a:pt x="142111" y="109317"/>
                      <a:pt x="162046" y="64626"/>
                      <a:pt x="185195" y="61732"/>
                    </a:cubicBezTo>
                    <a:cubicBezTo>
                      <a:pt x="208344" y="58838"/>
                      <a:pt x="232780" y="101279"/>
                      <a:pt x="256572" y="96456"/>
                    </a:cubicBezTo>
                    <a:cubicBezTo>
                      <a:pt x="280364" y="91633"/>
                      <a:pt x="295797" y="48871"/>
                      <a:pt x="327949" y="32795"/>
                    </a:cubicBezTo>
                    <a:cubicBezTo>
                      <a:pt x="360101" y="16719"/>
                      <a:pt x="404792" y="8359"/>
                      <a:pt x="449484" y="0"/>
                    </a:cubicBezTo>
                  </a:path>
                </a:pathLst>
              </a:custGeom>
              <a:ln w="44450">
                <a:solidFill>
                  <a:srgbClr val="FFFF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48" name="รูปแบบอิสระ 47"/>
              <p:cNvSpPr/>
              <p:nvPr/>
            </p:nvSpPr>
            <p:spPr>
              <a:xfrm rot="1377883">
                <a:off x="4532900" y="3562405"/>
                <a:ext cx="479056" cy="127582"/>
              </a:xfrm>
              <a:custGeom>
                <a:avLst/>
                <a:gdLst>
                  <a:gd name="connsiteX0" fmla="*/ 0 w 449484"/>
                  <a:gd name="connsiteY0" fmla="*/ 140826 h 140826"/>
                  <a:gd name="connsiteX1" fmla="*/ 38582 w 449484"/>
                  <a:gd name="connsiteY1" fmla="*/ 88739 h 140826"/>
                  <a:gd name="connsiteX2" fmla="*/ 117676 w 449484"/>
                  <a:gd name="connsiteY2" fmla="*/ 113818 h 140826"/>
                  <a:gd name="connsiteX3" fmla="*/ 185195 w 449484"/>
                  <a:gd name="connsiteY3" fmla="*/ 61732 h 140826"/>
                  <a:gd name="connsiteX4" fmla="*/ 256572 w 449484"/>
                  <a:gd name="connsiteY4" fmla="*/ 96456 h 140826"/>
                  <a:gd name="connsiteX5" fmla="*/ 327949 w 449484"/>
                  <a:gd name="connsiteY5" fmla="*/ 32795 h 140826"/>
                  <a:gd name="connsiteX6" fmla="*/ 449484 w 449484"/>
                  <a:gd name="connsiteY6" fmla="*/ 0 h 140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9484" h="140826">
                    <a:moveTo>
                      <a:pt x="0" y="140826"/>
                    </a:moveTo>
                    <a:cubicBezTo>
                      <a:pt x="9484" y="117033"/>
                      <a:pt x="18969" y="93240"/>
                      <a:pt x="38582" y="88739"/>
                    </a:cubicBezTo>
                    <a:cubicBezTo>
                      <a:pt x="58195" y="84238"/>
                      <a:pt x="93241" y="118319"/>
                      <a:pt x="117676" y="113818"/>
                    </a:cubicBezTo>
                    <a:cubicBezTo>
                      <a:pt x="142111" y="109317"/>
                      <a:pt x="162046" y="64626"/>
                      <a:pt x="185195" y="61732"/>
                    </a:cubicBezTo>
                    <a:cubicBezTo>
                      <a:pt x="208344" y="58838"/>
                      <a:pt x="232780" y="101279"/>
                      <a:pt x="256572" y="96456"/>
                    </a:cubicBezTo>
                    <a:cubicBezTo>
                      <a:pt x="280364" y="91633"/>
                      <a:pt x="295797" y="48871"/>
                      <a:pt x="327949" y="32795"/>
                    </a:cubicBezTo>
                    <a:cubicBezTo>
                      <a:pt x="360101" y="16719"/>
                      <a:pt x="404792" y="8359"/>
                      <a:pt x="449484" y="0"/>
                    </a:cubicBezTo>
                  </a:path>
                </a:pathLst>
              </a:custGeom>
              <a:ln w="44450">
                <a:solidFill>
                  <a:srgbClr val="FFFF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49" name="รูปแบบอิสระ 48"/>
              <p:cNvSpPr/>
              <p:nvPr/>
            </p:nvSpPr>
            <p:spPr>
              <a:xfrm rot="6061359">
                <a:off x="4845929" y="3252475"/>
                <a:ext cx="479056" cy="127582"/>
              </a:xfrm>
              <a:custGeom>
                <a:avLst/>
                <a:gdLst>
                  <a:gd name="connsiteX0" fmla="*/ 0 w 449484"/>
                  <a:gd name="connsiteY0" fmla="*/ 140826 h 140826"/>
                  <a:gd name="connsiteX1" fmla="*/ 38582 w 449484"/>
                  <a:gd name="connsiteY1" fmla="*/ 88739 h 140826"/>
                  <a:gd name="connsiteX2" fmla="*/ 117676 w 449484"/>
                  <a:gd name="connsiteY2" fmla="*/ 113818 h 140826"/>
                  <a:gd name="connsiteX3" fmla="*/ 185195 w 449484"/>
                  <a:gd name="connsiteY3" fmla="*/ 61732 h 140826"/>
                  <a:gd name="connsiteX4" fmla="*/ 256572 w 449484"/>
                  <a:gd name="connsiteY4" fmla="*/ 96456 h 140826"/>
                  <a:gd name="connsiteX5" fmla="*/ 327949 w 449484"/>
                  <a:gd name="connsiteY5" fmla="*/ 32795 h 140826"/>
                  <a:gd name="connsiteX6" fmla="*/ 449484 w 449484"/>
                  <a:gd name="connsiteY6" fmla="*/ 0 h 140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9484" h="140826">
                    <a:moveTo>
                      <a:pt x="0" y="140826"/>
                    </a:moveTo>
                    <a:cubicBezTo>
                      <a:pt x="9484" y="117033"/>
                      <a:pt x="18969" y="93240"/>
                      <a:pt x="38582" y="88739"/>
                    </a:cubicBezTo>
                    <a:cubicBezTo>
                      <a:pt x="58195" y="84238"/>
                      <a:pt x="93241" y="118319"/>
                      <a:pt x="117676" y="113818"/>
                    </a:cubicBezTo>
                    <a:cubicBezTo>
                      <a:pt x="142111" y="109317"/>
                      <a:pt x="162046" y="64626"/>
                      <a:pt x="185195" y="61732"/>
                    </a:cubicBezTo>
                    <a:cubicBezTo>
                      <a:pt x="208344" y="58838"/>
                      <a:pt x="232780" y="101279"/>
                      <a:pt x="256572" y="96456"/>
                    </a:cubicBezTo>
                    <a:cubicBezTo>
                      <a:pt x="280364" y="91633"/>
                      <a:pt x="295797" y="48871"/>
                      <a:pt x="327949" y="32795"/>
                    </a:cubicBezTo>
                    <a:cubicBezTo>
                      <a:pt x="360101" y="16719"/>
                      <a:pt x="404792" y="8359"/>
                      <a:pt x="449484" y="0"/>
                    </a:cubicBezTo>
                  </a:path>
                </a:pathLst>
              </a:custGeom>
              <a:ln w="44450">
                <a:solidFill>
                  <a:srgbClr val="FFFF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50" name="รูปแบบอิสระ 49"/>
              <p:cNvSpPr/>
              <p:nvPr/>
            </p:nvSpPr>
            <p:spPr>
              <a:xfrm rot="16787925">
                <a:off x="4886147" y="3972140"/>
                <a:ext cx="479056" cy="127582"/>
              </a:xfrm>
              <a:custGeom>
                <a:avLst/>
                <a:gdLst>
                  <a:gd name="connsiteX0" fmla="*/ 0 w 449484"/>
                  <a:gd name="connsiteY0" fmla="*/ 140826 h 140826"/>
                  <a:gd name="connsiteX1" fmla="*/ 38582 w 449484"/>
                  <a:gd name="connsiteY1" fmla="*/ 88739 h 140826"/>
                  <a:gd name="connsiteX2" fmla="*/ 117676 w 449484"/>
                  <a:gd name="connsiteY2" fmla="*/ 113818 h 140826"/>
                  <a:gd name="connsiteX3" fmla="*/ 185195 w 449484"/>
                  <a:gd name="connsiteY3" fmla="*/ 61732 h 140826"/>
                  <a:gd name="connsiteX4" fmla="*/ 256572 w 449484"/>
                  <a:gd name="connsiteY4" fmla="*/ 96456 h 140826"/>
                  <a:gd name="connsiteX5" fmla="*/ 327949 w 449484"/>
                  <a:gd name="connsiteY5" fmla="*/ 32795 h 140826"/>
                  <a:gd name="connsiteX6" fmla="*/ 449484 w 449484"/>
                  <a:gd name="connsiteY6" fmla="*/ 0 h 140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9484" h="140826">
                    <a:moveTo>
                      <a:pt x="0" y="140826"/>
                    </a:moveTo>
                    <a:cubicBezTo>
                      <a:pt x="9484" y="117033"/>
                      <a:pt x="18969" y="93240"/>
                      <a:pt x="38582" y="88739"/>
                    </a:cubicBezTo>
                    <a:cubicBezTo>
                      <a:pt x="58195" y="84238"/>
                      <a:pt x="93241" y="118319"/>
                      <a:pt x="117676" y="113818"/>
                    </a:cubicBezTo>
                    <a:cubicBezTo>
                      <a:pt x="142111" y="109317"/>
                      <a:pt x="162046" y="64626"/>
                      <a:pt x="185195" y="61732"/>
                    </a:cubicBezTo>
                    <a:cubicBezTo>
                      <a:pt x="208344" y="58838"/>
                      <a:pt x="232780" y="101279"/>
                      <a:pt x="256572" y="96456"/>
                    </a:cubicBezTo>
                    <a:cubicBezTo>
                      <a:pt x="280364" y="91633"/>
                      <a:pt x="295797" y="48871"/>
                      <a:pt x="327949" y="32795"/>
                    </a:cubicBezTo>
                    <a:cubicBezTo>
                      <a:pt x="360101" y="16719"/>
                      <a:pt x="404792" y="8359"/>
                      <a:pt x="449484" y="0"/>
                    </a:cubicBezTo>
                  </a:path>
                </a:pathLst>
              </a:custGeom>
              <a:ln w="44450">
                <a:solidFill>
                  <a:srgbClr val="FFFF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</p:grpSp>
      <p:grpSp>
        <p:nvGrpSpPr>
          <p:cNvPr id="14" name="กลุ่ม 50"/>
          <p:cNvGrpSpPr/>
          <p:nvPr/>
        </p:nvGrpSpPr>
        <p:grpSpPr>
          <a:xfrm rot="20469782">
            <a:off x="6520743" y="2984926"/>
            <a:ext cx="1175523" cy="1233608"/>
            <a:chOff x="4138258" y="2658717"/>
            <a:chExt cx="1175523" cy="1233608"/>
          </a:xfrm>
        </p:grpSpPr>
        <p:sp>
          <p:nvSpPr>
            <p:cNvPr id="52" name="วงรี 51"/>
            <p:cNvSpPr/>
            <p:nvPr/>
          </p:nvSpPr>
          <p:spPr>
            <a:xfrm>
              <a:off x="4138258" y="2717961"/>
              <a:ext cx="1161025" cy="117436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grpSp>
          <p:nvGrpSpPr>
            <p:cNvPr id="15" name="กลุ่ม 26"/>
            <p:cNvGrpSpPr/>
            <p:nvPr/>
          </p:nvGrpSpPr>
          <p:grpSpPr>
            <a:xfrm rot="20217444">
              <a:off x="4176152" y="2658717"/>
              <a:ext cx="1137629" cy="1198721"/>
              <a:chOff x="4532900" y="3076738"/>
              <a:chExt cx="1137629" cy="1198721"/>
            </a:xfrm>
          </p:grpSpPr>
          <p:sp>
            <p:nvSpPr>
              <p:cNvPr id="54" name="รูปแบบอิสระ 53"/>
              <p:cNvSpPr/>
              <p:nvPr/>
            </p:nvSpPr>
            <p:spPr>
              <a:xfrm rot="21435127">
                <a:off x="4899776" y="3454809"/>
                <a:ext cx="381756" cy="386406"/>
              </a:xfrm>
              <a:custGeom>
                <a:avLst/>
                <a:gdLst>
                  <a:gd name="connsiteX0" fmla="*/ 352540 w 870333"/>
                  <a:gd name="connsiteY0" fmla="*/ 0 h 925416"/>
                  <a:gd name="connsiteX1" fmla="*/ 0 w 870333"/>
                  <a:gd name="connsiteY1" fmla="*/ 716096 h 925416"/>
                  <a:gd name="connsiteX2" fmla="*/ 396608 w 870333"/>
                  <a:gd name="connsiteY2" fmla="*/ 925416 h 925416"/>
                  <a:gd name="connsiteX3" fmla="*/ 870333 w 870333"/>
                  <a:gd name="connsiteY3" fmla="*/ 749147 h 925416"/>
                  <a:gd name="connsiteX4" fmla="*/ 352540 w 870333"/>
                  <a:gd name="connsiteY4" fmla="*/ 0 h 925416"/>
                  <a:gd name="connsiteX0" fmla="*/ 359885 w 877678"/>
                  <a:gd name="connsiteY0" fmla="*/ 5508 h 930924"/>
                  <a:gd name="connsiteX1" fmla="*/ 7345 w 877678"/>
                  <a:gd name="connsiteY1" fmla="*/ 721604 h 930924"/>
                  <a:gd name="connsiteX2" fmla="*/ 403953 w 877678"/>
                  <a:gd name="connsiteY2" fmla="*/ 930924 h 930924"/>
                  <a:gd name="connsiteX3" fmla="*/ 877678 w 877678"/>
                  <a:gd name="connsiteY3" fmla="*/ 754655 h 930924"/>
                  <a:gd name="connsiteX4" fmla="*/ 359885 w 877678"/>
                  <a:gd name="connsiteY4" fmla="*/ 5508 h 930924"/>
                  <a:gd name="connsiteX0" fmla="*/ 359885 w 877678"/>
                  <a:gd name="connsiteY0" fmla="*/ 5508 h 930924"/>
                  <a:gd name="connsiteX1" fmla="*/ 7345 w 877678"/>
                  <a:gd name="connsiteY1" fmla="*/ 721604 h 930924"/>
                  <a:gd name="connsiteX2" fmla="*/ 403953 w 877678"/>
                  <a:gd name="connsiteY2" fmla="*/ 930924 h 930924"/>
                  <a:gd name="connsiteX3" fmla="*/ 877678 w 877678"/>
                  <a:gd name="connsiteY3" fmla="*/ 754655 h 930924"/>
                  <a:gd name="connsiteX4" fmla="*/ 359885 w 877678"/>
                  <a:gd name="connsiteY4" fmla="*/ 5508 h 930924"/>
                  <a:gd name="connsiteX0" fmla="*/ 359885 w 877678"/>
                  <a:gd name="connsiteY0" fmla="*/ 5508 h 930924"/>
                  <a:gd name="connsiteX1" fmla="*/ 7345 w 877678"/>
                  <a:gd name="connsiteY1" fmla="*/ 721604 h 930924"/>
                  <a:gd name="connsiteX2" fmla="*/ 403953 w 877678"/>
                  <a:gd name="connsiteY2" fmla="*/ 930924 h 930924"/>
                  <a:gd name="connsiteX3" fmla="*/ 877678 w 877678"/>
                  <a:gd name="connsiteY3" fmla="*/ 754655 h 930924"/>
                  <a:gd name="connsiteX4" fmla="*/ 359885 w 877678"/>
                  <a:gd name="connsiteY4" fmla="*/ 5508 h 930924"/>
                  <a:gd name="connsiteX0" fmla="*/ 359885 w 885023"/>
                  <a:gd name="connsiteY0" fmla="*/ 5508 h 936432"/>
                  <a:gd name="connsiteX1" fmla="*/ 7345 w 885023"/>
                  <a:gd name="connsiteY1" fmla="*/ 721604 h 936432"/>
                  <a:gd name="connsiteX2" fmla="*/ 403953 w 885023"/>
                  <a:gd name="connsiteY2" fmla="*/ 930924 h 936432"/>
                  <a:gd name="connsiteX3" fmla="*/ 877678 w 885023"/>
                  <a:gd name="connsiteY3" fmla="*/ 754655 h 936432"/>
                  <a:gd name="connsiteX4" fmla="*/ 359885 w 885023"/>
                  <a:gd name="connsiteY4" fmla="*/ 5508 h 936432"/>
                  <a:gd name="connsiteX0" fmla="*/ 359885 w 785871"/>
                  <a:gd name="connsiteY0" fmla="*/ 15558 h 956532"/>
                  <a:gd name="connsiteX1" fmla="*/ 7345 w 785871"/>
                  <a:gd name="connsiteY1" fmla="*/ 731654 h 956532"/>
                  <a:gd name="connsiteX2" fmla="*/ 403953 w 785871"/>
                  <a:gd name="connsiteY2" fmla="*/ 940974 h 956532"/>
                  <a:gd name="connsiteX3" fmla="*/ 778526 w 785871"/>
                  <a:gd name="connsiteY3" fmla="*/ 638306 h 956532"/>
                  <a:gd name="connsiteX4" fmla="*/ 359885 w 785871"/>
                  <a:gd name="connsiteY4" fmla="*/ 15558 h 956532"/>
                  <a:gd name="connsiteX0" fmla="*/ 308784 w 734770"/>
                  <a:gd name="connsiteY0" fmla="*/ 7501 h 940418"/>
                  <a:gd name="connsiteX1" fmla="*/ 7345 w 734770"/>
                  <a:gd name="connsiteY1" fmla="*/ 585244 h 940418"/>
                  <a:gd name="connsiteX2" fmla="*/ 352852 w 734770"/>
                  <a:gd name="connsiteY2" fmla="*/ 932917 h 940418"/>
                  <a:gd name="connsiteX3" fmla="*/ 727425 w 734770"/>
                  <a:gd name="connsiteY3" fmla="*/ 630249 h 940418"/>
                  <a:gd name="connsiteX4" fmla="*/ 308784 w 734770"/>
                  <a:gd name="connsiteY4" fmla="*/ 7501 h 940418"/>
                  <a:gd name="connsiteX0" fmla="*/ 308784 w 644759"/>
                  <a:gd name="connsiteY0" fmla="*/ 0 h 925416"/>
                  <a:gd name="connsiteX1" fmla="*/ 7345 w 644759"/>
                  <a:gd name="connsiteY1" fmla="*/ 577743 h 925416"/>
                  <a:gd name="connsiteX2" fmla="*/ 352852 w 644759"/>
                  <a:gd name="connsiteY2" fmla="*/ 925416 h 925416"/>
                  <a:gd name="connsiteX3" fmla="*/ 637414 w 644759"/>
                  <a:gd name="connsiteY3" fmla="*/ 577743 h 925416"/>
                  <a:gd name="connsiteX4" fmla="*/ 308784 w 644759"/>
                  <a:gd name="connsiteY4" fmla="*/ 0 h 925416"/>
                  <a:gd name="connsiteX0" fmla="*/ 303705 w 634601"/>
                  <a:gd name="connsiteY0" fmla="*/ 0 h 802768"/>
                  <a:gd name="connsiteX1" fmla="*/ 2266 w 634601"/>
                  <a:gd name="connsiteY1" fmla="*/ 577743 h 802768"/>
                  <a:gd name="connsiteX2" fmla="*/ 317301 w 634601"/>
                  <a:gd name="connsiteY2" fmla="*/ 802768 h 802768"/>
                  <a:gd name="connsiteX3" fmla="*/ 632335 w 634601"/>
                  <a:gd name="connsiteY3" fmla="*/ 577743 h 802768"/>
                  <a:gd name="connsiteX4" fmla="*/ 303705 w 634601"/>
                  <a:gd name="connsiteY4" fmla="*/ 0 h 8027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4601" h="802768">
                    <a:moveTo>
                      <a:pt x="303705" y="0"/>
                    </a:moveTo>
                    <a:cubicBezTo>
                      <a:pt x="198694" y="0"/>
                      <a:pt x="0" y="443948"/>
                      <a:pt x="2266" y="577743"/>
                    </a:cubicBezTo>
                    <a:cubicBezTo>
                      <a:pt x="4532" y="711538"/>
                      <a:pt x="212290" y="802768"/>
                      <a:pt x="317301" y="802768"/>
                    </a:cubicBezTo>
                    <a:cubicBezTo>
                      <a:pt x="422312" y="802768"/>
                      <a:pt x="634601" y="711538"/>
                      <a:pt x="632335" y="577743"/>
                    </a:cubicBezTo>
                    <a:cubicBezTo>
                      <a:pt x="630069" y="443948"/>
                      <a:pt x="408716" y="0"/>
                      <a:pt x="303705" y="0"/>
                    </a:cubicBezTo>
                    <a:close/>
                  </a:path>
                </a:pathLst>
              </a:custGeom>
              <a:solidFill>
                <a:srgbClr val="0066FF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55" name="รูปแบบอิสระ 54"/>
              <p:cNvSpPr/>
              <p:nvPr/>
            </p:nvSpPr>
            <p:spPr>
              <a:xfrm rot="13047592">
                <a:off x="5191473" y="3741548"/>
                <a:ext cx="479056" cy="127582"/>
              </a:xfrm>
              <a:custGeom>
                <a:avLst/>
                <a:gdLst>
                  <a:gd name="connsiteX0" fmla="*/ 0 w 449484"/>
                  <a:gd name="connsiteY0" fmla="*/ 140826 h 140826"/>
                  <a:gd name="connsiteX1" fmla="*/ 38582 w 449484"/>
                  <a:gd name="connsiteY1" fmla="*/ 88739 h 140826"/>
                  <a:gd name="connsiteX2" fmla="*/ 117676 w 449484"/>
                  <a:gd name="connsiteY2" fmla="*/ 113818 h 140826"/>
                  <a:gd name="connsiteX3" fmla="*/ 185195 w 449484"/>
                  <a:gd name="connsiteY3" fmla="*/ 61732 h 140826"/>
                  <a:gd name="connsiteX4" fmla="*/ 256572 w 449484"/>
                  <a:gd name="connsiteY4" fmla="*/ 96456 h 140826"/>
                  <a:gd name="connsiteX5" fmla="*/ 327949 w 449484"/>
                  <a:gd name="connsiteY5" fmla="*/ 32795 h 140826"/>
                  <a:gd name="connsiteX6" fmla="*/ 449484 w 449484"/>
                  <a:gd name="connsiteY6" fmla="*/ 0 h 140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9484" h="140826">
                    <a:moveTo>
                      <a:pt x="0" y="140826"/>
                    </a:moveTo>
                    <a:cubicBezTo>
                      <a:pt x="9484" y="117033"/>
                      <a:pt x="18969" y="93240"/>
                      <a:pt x="38582" y="88739"/>
                    </a:cubicBezTo>
                    <a:cubicBezTo>
                      <a:pt x="58195" y="84238"/>
                      <a:pt x="93241" y="118319"/>
                      <a:pt x="117676" y="113818"/>
                    </a:cubicBezTo>
                    <a:cubicBezTo>
                      <a:pt x="142111" y="109317"/>
                      <a:pt x="162046" y="64626"/>
                      <a:pt x="185195" y="61732"/>
                    </a:cubicBezTo>
                    <a:cubicBezTo>
                      <a:pt x="208344" y="58838"/>
                      <a:pt x="232780" y="101279"/>
                      <a:pt x="256572" y="96456"/>
                    </a:cubicBezTo>
                    <a:cubicBezTo>
                      <a:pt x="280364" y="91633"/>
                      <a:pt x="295797" y="48871"/>
                      <a:pt x="327949" y="32795"/>
                    </a:cubicBezTo>
                    <a:cubicBezTo>
                      <a:pt x="360101" y="16719"/>
                      <a:pt x="404792" y="8359"/>
                      <a:pt x="449484" y="0"/>
                    </a:cubicBezTo>
                  </a:path>
                </a:pathLst>
              </a:custGeom>
              <a:ln w="44450">
                <a:solidFill>
                  <a:srgbClr val="FFFF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56" name="รูปแบบอิสระ 55"/>
              <p:cNvSpPr/>
              <p:nvPr/>
            </p:nvSpPr>
            <p:spPr>
              <a:xfrm rot="1377883">
                <a:off x="4532900" y="3562405"/>
                <a:ext cx="479056" cy="127582"/>
              </a:xfrm>
              <a:custGeom>
                <a:avLst/>
                <a:gdLst>
                  <a:gd name="connsiteX0" fmla="*/ 0 w 449484"/>
                  <a:gd name="connsiteY0" fmla="*/ 140826 h 140826"/>
                  <a:gd name="connsiteX1" fmla="*/ 38582 w 449484"/>
                  <a:gd name="connsiteY1" fmla="*/ 88739 h 140826"/>
                  <a:gd name="connsiteX2" fmla="*/ 117676 w 449484"/>
                  <a:gd name="connsiteY2" fmla="*/ 113818 h 140826"/>
                  <a:gd name="connsiteX3" fmla="*/ 185195 w 449484"/>
                  <a:gd name="connsiteY3" fmla="*/ 61732 h 140826"/>
                  <a:gd name="connsiteX4" fmla="*/ 256572 w 449484"/>
                  <a:gd name="connsiteY4" fmla="*/ 96456 h 140826"/>
                  <a:gd name="connsiteX5" fmla="*/ 327949 w 449484"/>
                  <a:gd name="connsiteY5" fmla="*/ 32795 h 140826"/>
                  <a:gd name="connsiteX6" fmla="*/ 449484 w 449484"/>
                  <a:gd name="connsiteY6" fmla="*/ 0 h 140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9484" h="140826">
                    <a:moveTo>
                      <a:pt x="0" y="140826"/>
                    </a:moveTo>
                    <a:cubicBezTo>
                      <a:pt x="9484" y="117033"/>
                      <a:pt x="18969" y="93240"/>
                      <a:pt x="38582" y="88739"/>
                    </a:cubicBezTo>
                    <a:cubicBezTo>
                      <a:pt x="58195" y="84238"/>
                      <a:pt x="93241" y="118319"/>
                      <a:pt x="117676" y="113818"/>
                    </a:cubicBezTo>
                    <a:cubicBezTo>
                      <a:pt x="142111" y="109317"/>
                      <a:pt x="162046" y="64626"/>
                      <a:pt x="185195" y="61732"/>
                    </a:cubicBezTo>
                    <a:cubicBezTo>
                      <a:pt x="208344" y="58838"/>
                      <a:pt x="232780" y="101279"/>
                      <a:pt x="256572" y="96456"/>
                    </a:cubicBezTo>
                    <a:cubicBezTo>
                      <a:pt x="280364" y="91633"/>
                      <a:pt x="295797" y="48871"/>
                      <a:pt x="327949" y="32795"/>
                    </a:cubicBezTo>
                    <a:cubicBezTo>
                      <a:pt x="360101" y="16719"/>
                      <a:pt x="404792" y="8359"/>
                      <a:pt x="449484" y="0"/>
                    </a:cubicBezTo>
                  </a:path>
                </a:pathLst>
              </a:custGeom>
              <a:ln w="44450">
                <a:solidFill>
                  <a:srgbClr val="FFFF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57" name="รูปแบบอิสระ 56"/>
              <p:cNvSpPr/>
              <p:nvPr/>
            </p:nvSpPr>
            <p:spPr>
              <a:xfrm rot="6061359">
                <a:off x="4845929" y="3252475"/>
                <a:ext cx="479056" cy="127582"/>
              </a:xfrm>
              <a:custGeom>
                <a:avLst/>
                <a:gdLst>
                  <a:gd name="connsiteX0" fmla="*/ 0 w 449484"/>
                  <a:gd name="connsiteY0" fmla="*/ 140826 h 140826"/>
                  <a:gd name="connsiteX1" fmla="*/ 38582 w 449484"/>
                  <a:gd name="connsiteY1" fmla="*/ 88739 h 140826"/>
                  <a:gd name="connsiteX2" fmla="*/ 117676 w 449484"/>
                  <a:gd name="connsiteY2" fmla="*/ 113818 h 140826"/>
                  <a:gd name="connsiteX3" fmla="*/ 185195 w 449484"/>
                  <a:gd name="connsiteY3" fmla="*/ 61732 h 140826"/>
                  <a:gd name="connsiteX4" fmla="*/ 256572 w 449484"/>
                  <a:gd name="connsiteY4" fmla="*/ 96456 h 140826"/>
                  <a:gd name="connsiteX5" fmla="*/ 327949 w 449484"/>
                  <a:gd name="connsiteY5" fmla="*/ 32795 h 140826"/>
                  <a:gd name="connsiteX6" fmla="*/ 449484 w 449484"/>
                  <a:gd name="connsiteY6" fmla="*/ 0 h 140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9484" h="140826">
                    <a:moveTo>
                      <a:pt x="0" y="140826"/>
                    </a:moveTo>
                    <a:cubicBezTo>
                      <a:pt x="9484" y="117033"/>
                      <a:pt x="18969" y="93240"/>
                      <a:pt x="38582" y="88739"/>
                    </a:cubicBezTo>
                    <a:cubicBezTo>
                      <a:pt x="58195" y="84238"/>
                      <a:pt x="93241" y="118319"/>
                      <a:pt x="117676" y="113818"/>
                    </a:cubicBezTo>
                    <a:cubicBezTo>
                      <a:pt x="142111" y="109317"/>
                      <a:pt x="162046" y="64626"/>
                      <a:pt x="185195" y="61732"/>
                    </a:cubicBezTo>
                    <a:cubicBezTo>
                      <a:pt x="208344" y="58838"/>
                      <a:pt x="232780" y="101279"/>
                      <a:pt x="256572" y="96456"/>
                    </a:cubicBezTo>
                    <a:cubicBezTo>
                      <a:pt x="280364" y="91633"/>
                      <a:pt x="295797" y="48871"/>
                      <a:pt x="327949" y="32795"/>
                    </a:cubicBezTo>
                    <a:cubicBezTo>
                      <a:pt x="360101" y="16719"/>
                      <a:pt x="404792" y="8359"/>
                      <a:pt x="449484" y="0"/>
                    </a:cubicBezTo>
                  </a:path>
                </a:pathLst>
              </a:custGeom>
              <a:ln w="44450">
                <a:solidFill>
                  <a:srgbClr val="FFFF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58" name="รูปแบบอิสระ 57"/>
              <p:cNvSpPr/>
              <p:nvPr/>
            </p:nvSpPr>
            <p:spPr>
              <a:xfrm rot="16787925">
                <a:off x="4886147" y="3972140"/>
                <a:ext cx="479056" cy="127582"/>
              </a:xfrm>
              <a:custGeom>
                <a:avLst/>
                <a:gdLst>
                  <a:gd name="connsiteX0" fmla="*/ 0 w 449484"/>
                  <a:gd name="connsiteY0" fmla="*/ 140826 h 140826"/>
                  <a:gd name="connsiteX1" fmla="*/ 38582 w 449484"/>
                  <a:gd name="connsiteY1" fmla="*/ 88739 h 140826"/>
                  <a:gd name="connsiteX2" fmla="*/ 117676 w 449484"/>
                  <a:gd name="connsiteY2" fmla="*/ 113818 h 140826"/>
                  <a:gd name="connsiteX3" fmla="*/ 185195 w 449484"/>
                  <a:gd name="connsiteY3" fmla="*/ 61732 h 140826"/>
                  <a:gd name="connsiteX4" fmla="*/ 256572 w 449484"/>
                  <a:gd name="connsiteY4" fmla="*/ 96456 h 140826"/>
                  <a:gd name="connsiteX5" fmla="*/ 327949 w 449484"/>
                  <a:gd name="connsiteY5" fmla="*/ 32795 h 140826"/>
                  <a:gd name="connsiteX6" fmla="*/ 449484 w 449484"/>
                  <a:gd name="connsiteY6" fmla="*/ 0 h 140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9484" h="140826">
                    <a:moveTo>
                      <a:pt x="0" y="140826"/>
                    </a:moveTo>
                    <a:cubicBezTo>
                      <a:pt x="9484" y="117033"/>
                      <a:pt x="18969" y="93240"/>
                      <a:pt x="38582" y="88739"/>
                    </a:cubicBezTo>
                    <a:cubicBezTo>
                      <a:pt x="58195" y="84238"/>
                      <a:pt x="93241" y="118319"/>
                      <a:pt x="117676" y="113818"/>
                    </a:cubicBezTo>
                    <a:cubicBezTo>
                      <a:pt x="142111" y="109317"/>
                      <a:pt x="162046" y="64626"/>
                      <a:pt x="185195" y="61732"/>
                    </a:cubicBezTo>
                    <a:cubicBezTo>
                      <a:pt x="208344" y="58838"/>
                      <a:pt x="232780" y="101279"/>
                      <a:pt x="256572" y="96456"/>
                    </a:cubicBezTo>
                    <a:cubicBezTo>
                      <a:pt x="280364" y="91633"/>
                      <a:pt x="295797" y="48871"/>
                      <a:pt x="327949" y="32795"/>
                    </a:cubicBezTo>
                    <a:cubicBezTo>
                      <a:pt x="360101" y="16719"/>
                      <a:pt x="404792" y="8359"/>
                      <a:pt x="449484" y="0"/>
                    </a:cubicBezTo>
                  </a:path>
                </a:pathLst>
              </a:custGeom>
              <a:ln w="44450">
                <a:solidFill>
                  <a:srgbClr val="FFFF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</p:grpSp>
      <p:sp>
        <p:nvSpPr>
          <p:cNvPr id="45" name="รูปแบบอิสระ 44"/>
          <p:cNvSpPr/>
          <p:nvPr/>
        </p:nvSpPr>
        <p:spPr>
          <a:xfrm>
            <a:off x="341530" y="593685"/>
            <a:ext cx="2816804" cy="2545512"/>
          </a:xfrm>
          <a:custGeom>
            <a:avLst/>
            <a:gdLst>
              <a:gd name="connsiteX0" fmla="*/ 0 w 1901228"/>
              <a:gd name="connsiteY0" fmla="*/ 1765426 h 1765426"/>
              <a:gd name="connsiteX1" fmla="*/ 1874067 w 1901228"/>
              <a:gd name="connsiteY1" fmla="*/ 1765426 h 1765426"/>
              <a:gd name="connsiteX2" fmla="*/ 1901228 w 1901228"/>
              <a:gd name="connsiteY2" fmla="*/ 0 h 1765426"/>
              <a:gd name="connsiteX3" fmla="*/ 1330859 w 1901228"/>
              <a:gd name="connsiteY3" fmla="*/ 0 h 1765426"/>
              <a:gd name="connsiteX4" fmla="*/ 0 w 1901228"/>
              <a:gd name="connsiteY4" fmla="*/ 1321806 h 1765426"/>
              <a:gd name="connsiteX5" fmla="*/ 0 w 1901228"/>
              <a:gd name="connsiteY5" fmla="*/ 1765426 h 1765426"/>
              <a:gd name="connsiteX0" fmla="*/ 0 w 1901228"/>
              <a:gd name="connsiteY0" fmla="*/ 1765426 h 1765426"/>
              <a:gd name="connsiteX1" fmla="*/ 1874067 w 1901228"/>
              <a:gd name="connsiteY1" fmla="*/ 1765426 h 1765426"/>
              <a:gd name="connsiteX2" fmla="*/ 1901228 w 1901228"/>
              <a:gd name="connsiteY2" fmla="*/ 0 h 1765426"/>
              <a:gd name="connsiteX3" fmla="*/ 1330859 w 1901228"/>
              <a:gd name="connsiteY3" fmla="*/ 0 h 1765426"/>
              <a:gd name="connsiteX4" fmla="*/ 0 w 1901228"/>
              <a:gd name="connsiteY4" fmla="*/ 1321806 h 1765426"/>
              <a:gd name="connsiteX5" fmla="*/ 0 w 1901228"/>
              <a:gd name="connsiteY5" fmla="*/ 1765426 h 1765426"/>
              <a:gd name="connsiteX0" fmla="*/ 0 w 1901228"/>
              <a:gd name="connsiteY0" fmla="*/ 1765426 h 1765426"/>
              <a:gd name="connsiteX1" fmla="*/ 1874067 w 1901228"/>
              <a:gd name="connsiteY1" fmla="*/ 1765426 h 1765426"/>
              <a:gd name="connsiteX2" fmla="*/ 1901228 w 1901228"/>
              <a:gd name="connsiteY2" fmla="*/ 0 h 1765426"/>
              <a:gd name="connsiteX3" fmla="*/ 1330859 w 1901228"/>
              <a:gd name="connsiteY3" fmla="*/ 0 h 1765426"/>
              <a:gd name="connsiteX4" fmla="*/ 945105 w 1901228"/>
              <a:gd name="connsiteY4" fmla="*/ 945105 h 1765426"/>
              <a:gd name="connsiteX5" fmla="*/ 0 w 1901228"/>
              <a:gd name="connsiteY5" fmla="*/ 1321806 h 1765426"/>
              <a:gd name="connsiteX6" fmla="*/ 0 w 1901228"/>
              <a:gd name="connsiteY6" fmla="*/ 1765426 h 1765426"/>
              <a:gd name="connsiteX0" fmla="*/ 0 w 1901228"/>
              <a:gd name="connsiteY0" fmla="*/ 1803503 h 1803503"/>
              <a:gd name="connsiteX1" fmla="*/ 1874067 w 1901228"/>
              <a:gd name="connsiteY1" fmla="*/ 1803503 h 1803503"/>
              <a:gd name="connsiteX2" fmla="*/ 1901228 w 1901228"/>
              <a:gd name="connsiteY2" fmla="*/ 38077 h 1803503"/>
              <a:gd name="connsiteX3" fmla="*/ 1330859 w 1901228"/>
              <a:gd name="connsiteY3" fmla="*/ 38077 h 1803503"/>
              <a:gd name="connsiteX4" fmla="*/ 1224444 w 1901228"/>
              <a:gd name="connsiteY4" fmla="*/ 157517 h 1803503"/>
              <a:gd name="connsiteX5" fmla="*/ 945105 w 1901228"/>
              <a:gd name="connsiteY5" fmla="*/ 983182 h 1803503"/>
              <a:gd name="connsiteX6" fmla="*/ 0 w 1901228"/>
              <a:gd name="connsiteY6" fmla="*/ 1359883 h 1803503"/>
              <a:gd name="connsiteX7" fmla="*/ 0 w 1901228"/>
              <a:gd name="connsiteY7" fmla="*/ 1803503 h 1803503"/>
              <a:gd name="connsiteX0" fmla="*/ 0 w 1901228"/>
              <a:gd name="connsiteY0" fmla="*/ 1877937 h 1877937"/>
              <a:gd name="connsiteX1" fmla="*/ 1874067 w 1901228"/>
              <a:gd name="connsiteY1" fmla="*/ 1877937 h 1877937"/>
              <a:gd name="connsiteX2" fmla="*/ 1901228 w 1901228"/>
              <a:gd name="connsiteY2" fmla="*/ 112511 h 1877937"/>
              <a:gd name="connsiteX3" fmla="*/ 1330859 w 1901228"/>
              <a:gd name="connsiteY3" fmla="*/ 112511 h 1877937"/>
              <a:gd name="connsiteX4" fmla="*/ 1305145 w 1901228"/>
              <a:gd name="connsiteY4" fmla="*/ 157517 h 1877937"/>
              <a:gd name="connsiteX5" fmla="*/ 945105 w 1901228"/>
              <a:gd name="connsiteY5" fmla="*/ 1057616 h 1877937"/>
              <a:gd name="connsiteX6" fmla="*/ 0 w 1901228"/>
              <a:gd name="connsiteY6" fmla="*/ 1434317 h 1877937"/>
              <a:gd name="connsiteX7" fmla="*/ 0 w 1901228"/>
              <a:gd name="connsiteY7" fmla="*/ 1877937 h 1877937"/>
              <a:gd name="connsiteX0" fmla="*/ 100970 w 2002198"/>
              <a:gd name="connsiteY0" fmla="*/ 1877937 h 1877937"/>
              <a:gd name="connsiteX1" fmla="*/ 1975037 w 2002198"/>
              <a:gd name="connsiteY1" fmla="*/ 1877937 h 1877937"/>
              <a:gd name="connsiteX2" fmla="*/ 2002198 w 2002198"/>
              <a:gd name="connsiteY2" fmla="*/ 112511 h 1877937"/>
              <a:gd name="connsiteX3" fmla="*/ 1431829 w 2002198"/>
              <a:gd name="connsiteY3" fmla="*/ 112511 h 1877937"/>
              <a:gd name="connsiteX4" fmla="*/ 1406115 w 2002198"/>
              <a:gd name="connsiteY4" fmla="*/ 157517 h 1877937"/>
              <a:gd name="connsiteX5" fmla="*/ 1046075 w 2002198"/>
              <a:gd name="connsiteY5" fmla="*/ 1057616 h 1877937"/>
              <a:gd name="connsiteX6" fmla="*/ 157517 w 2002198"/>
              <a:gd name="connsiteY6" fmla="*/ 1354582 h 1877937"/>
              <a:gd name="connsiteX7" fmla="*/ 100970 w 2002198"/>
              <a:gd name="connsiteY7" fmla="*/ 1434317 h 1877937"/>
              <a:gd name="connsiteX8" fmla="*/ 100970 w 2002198"/>
              <a:gd name="connsiteY8" fmla="*/ 1877937 h 1877937"/>
              <a:gd name="connsiteX0" fmla="*/ 67507 w 1968735"/>
              <a:gd name="connsiteY0" fmla="*/ 1877937 h 1877937"/>
              <a:gd name="connsiteX1" fmla="*/ 1941574 w 1968735"/>
              <a:gd name="connsiteY1" fmla="*/ 1877937 h 1877937"/>
              <a:gd name="connsiteX2" fmla="*/ 1968735 w 1968735"/>
              <a:gd name="connsiteY2" fmla="*/ 112511 h 1877937"/>
              <a:gd name="connsiteX3" fmla="*/ 1398366 w 1968735"/>
              <a:gd name="connsiteY3" fmla="*/ 112511 h 1877937"/>
              <a:gd name="connsiteX4" fmla="*/ 1372652 w 1968735"/>
              <a:gd name="connsiteY4" fmla="*/ 157517 h 1877937"/>
              <a:gd name="connsiteX5" fmla="*/ 1012612 w 1968735"/>
              <a:gd name="connsiteY5" fmla="*/ 1057616 h 1877937"/>
              <a:gd name="connsiteX6" fmla="*/ 157517 w 1968735"/>
              <a:gd name="connsiteY6" fmla="*/ 1372652 h 1877937"/>
              <a:gd name="connsiteX7" fmla="*/ 67507 w 1968735"/>
              <a:gd name="connsiteY7" fmla="*/ 1434317 h 1877937"/>
              <a:gd name="connsiteX8" fmla="*/ 67507 w 1968735"/>
              <a:gd name="connsiteY8" fmla="*/ 1877937 h 1877937"/>
              <a:gd name="connsiteX0" fmla="*/ 52506 w 1953734"/>
              <a:gd name="connsiteY0" fmla="*/ 1870437 h 1870437"/>
              <a:gd name="connsiteX1" fmla="*/ 1926573 w 1953734"/>
              <a:gd name="connsiteY1" fmla="*/ 1870437 h 1870437"/>
              <a:gd name="connsiteX2" fmla="*/ 1953734 w 1953734"/>
              <a:gd name="connsiteY2" fmla="*/ 105011 h 1870437"/>
              <a:gd name="connsiteX3" fmla="*/ 1383365 w 1953734"/>
              <a:gd name="connsiteY3" fmla="*/ 105011 h 1870437"/>
              <a:gd name="connsiteX4" fmla="*/ 1357651 w 1953734"/>
              <a:gd name="connsiteY4" fmla="*/ 150017 h 1870437"/>
              <a:gd name="connsiteX5" fmla="*/ 907601 w 1953734"/>
              <a:gd name="connsiteY5" fmla="*/ 1005112 h 1870437"/>
              <a:gd name="connsiteX6" fmla="*/ 142516 w 1953734"/>
              <a:gd name="connsiteY6" fmla="*/ 1365152 h 1870437"/>
              <a:gd name="connsiteX7" fmla="*/ 52506 w 1953734"/>
              <a:gd name="connsiteY7" fmla="*/ 1426817 h 1870437"/>
              <a:gd name="connsiteX8" fmla="*/ 52506 w 1953734"/>
              <a:gd name="connsiteY8" fmla="*/ 1870437 h 1870437"/>
              <a:gd name="connsiteX0" fmla="*/ 52506 w 1953734"/>
              <a:gd name="connsiteY0" fmla="*/ 1765426 h 1765426"/>
              <a:gd name="connsiteX1" fmla="*/ 1926573 w 1953734"/>
              <a:gd name="connsiteY1" fmla="*/ 1765426 h 1765426"/>
              <a:gd name="connsiteX2" fmla="*/ 1953734 w 1953734"/>
              <a:gd name="connsiteY2" fmla="*/ 0 h 1765426"/>
              <a:gd name="connsiteX3" fmla="*/ 1357651 w 1953734"/>
              <a:gd name="connsiteY3" fmla="*/ 45006 h 1765426"/>
              <a:gd name="connsiteX4" fmla="*/ 907601 w 1953734"/>
              <a:gd name="connsiteY4" fmla="*/ 900101 h 1765426"/>
              <a:gd name="connsiteX5" fmla="*/ 142516 w 1953734"/>
              <a:gd name="connsiteY5" fmla="*/ 1260141 h 1765426"/>
              <a:gd name="connsiteX6" fmla="*/ 52506 w 1953734"/>
              <a:gd name="connsiteY6" fmla="*/ 1321806 h 1765426"/>
              <a:gd name="connsiteX7" fmla="*/ 52506 w 1953734"/>
              <a:gd name="connsiteY7" fmla="*/ 1765426 h 1765426"/>
              <a:gd name="connsiteX0" fmla="*/ 52506 w 1953734"/>
              <a:gd name="connsiteY0" fmla="*/ 1765426 h 1765426"/>
              <a:gd name="connsiteX1" fmla="*/ 1926573 w 1953734"/>
              <a:gd name="connsiteY1" fmla="*/ 1765426 h 1765426"/>
              <a:gd name="connsiteX2" fmla="*/ 1953734 w 1953734"/>
              <a:gd name="connsiteY2" fmla="*/ 0 h 1765426"/>
              <a:gd name="connsiteX3" fmla="*/ 1395155 w 1953734"/>
              <a:gd name="connsiteY3" fmla="*/ 30003 h 1765426"/>
              <a:gd name="connsiteX4" fmla="*/ 907601 w 1953734"/>
              <a:gd name="connsiteY4" fmla="*/ 900101 h 1765426"/>
              <a:gd name="connsiteX5" fmla="*/ 142516 w 1953734"/>
              <a:gd name="connsiteY5" fmla="*/ 1260141 h 1765426"/>
              <a:gd name="connsiteX6" fmla="*/ 52506 w 1953734"/>
              <a:gd name="connsiteY6" fmla="*/ 1321806 h 1765426"/>
              <a:gd name="connsiteX7" fmla="*/ 52506 w 1953734"/>
              <a:gd name="connsiteY7" fmla="*/ 1765426 h 1765426"/>
              <a:gd name="connsiteX0" fmla="*/ 52506 w 1953734"/>
              <a:gd name="connsiteY0" fmla="*/ 1825433 h 1825433"/>
              <a:gd name="connsiteX1" fmla="*/ 1926573 w 1953734"/>
              <a:gd name="connsiteY1" fmla="*/ 1825433 h 1825433"/>
              <a:gd name="connsiteX2" fmla="*/ 1953734 w 1953734"/>
              <a:gd name="connsiteY2" fmla="*/ 60007 h 1825433"/>
              <a:gd name="connsiteX3" fmla="*/ 1440160 w 1953734"/>
              <a:gd name="connsiteY3" fmla="*/ 0 h 1825433"/>
              <a:gd name="connsiteX4" fmla="*/ 907601 w 1953734"/>
              <a:gd name="connsiteY4" fmla="*/ 960108 h 1825433"/>
              <a:gd name="connsiteX5" fmla="*/ 142516 w 1953734"/>
              <a:gd name="connsiteY5" fmla="*/ 1320148 h 1825433"/>
              <a:gd name="connsiteX6" fmla="*/ 52506 w 1953734"/>
              <a:gd name="connsiteY6" fmla="*/ 1381813 h 1825433"/>
              <a:gd name="connsiteX7" fmla="*/ 52506 w 1953734"/>
              <a:gd name="connsiteY7" fmla="*/ 1825433 h 1825433"/>
              <a:gd name="connsiteX0" fmla="*/ 52506 w 1935215"/>
              <a:gd name="connsiteY0" fmla="*/ 1825433 h 1825433"/>
              <a:gd name="connsiteX1" fmla="*/ 1926573 w 1935215"/>
              <a:gd name="connsiteY1" fmla="*/ 1825433 h 1825433"/>
              <a:gd name="connsiteX2" fmla="*/ 1935215 w 1935215"/>
              <a:gd name="connsiteY2" fmla="*/ 1 h 1825433"/>
              <a:gd name="connsiteX3" fmla="*/ 1440160 w 1935215"/>
              <a:gd name="connsiteY3" fmla="*/ 0 h 1825433"/>
              <a:gd name="connsiteX4" fmla="*/ 907601 w 1935215"/>
              <a:gd name="connsiteY4" fmla="*/ 960108 h 1825433"/>
              <a:gd name="connsiteX5" fmla="*/ 142516 w 1935215"/>
              <a:gd name="connsiteY5" fmla="*/ 1320148 h 1825433"/>
              <a:gd name="connsiteX6" fmla="*/ 52506 w 1935215"/>
              <a:gd name="connsiteY6" fmla="*/ 1381813 h 1825433"/>
              <a:gd name="connsiteX7" fmla="*/ 52506 w 1935215"/>
              <a:gd name="connsiteY7" fmla="*/ 1825433 h 1825433"/>
              <a:gd name="connsiteX0" fmla="*/ 66258 w 1948967"/>
              <a:gd name="connsiteY0" fmla="*/ 1825433 h 1825433"/>
              <a:gd name="connsiteX1" fmla="*/ 1940325 w 1948967"/>
              <a:gd name="connsiteY1" fmla="*/ 1825433 h 1825433"/>
              <a:gd name="connsiteX2" fmla="*/ 1948967 w 1948967"/>
              <a:gd name="connsiteY2" fmla="*/ 1 h 1825433"/>
              <a:gd name="connsiteX3" fmla="*/ 1453912 w 1948967"/>
              <a:gd name="connsiteY3" fmla="*/ 0 h 1825433"/>
              <a:gd name="connsiteX4" fmla="*/ 1003863 w 1948967"/>
              <a:gd name="connsiteY4" fmla="*/ 900101 h 1825433"/>
              <a:gd name="connsiteX5" fmla="*/ 156268 w 1948967"/>
              <a:gd name="connsiteY5" fmla="*/ 1320148 h 1825433"/>
              <a:gd name="connsiteX6" fmla="*/ 66258 w 1948967"/>
              <a:gd name="connsiteY6" fmla="*/ 1381813 h 1825433"/>
              <a:gd name="connsiteX7" fmla="*/ 66258 w 1948967"/>
              <a:gd name="connsiteY7" fmla="*/ 1825433 h 1825433"/>
              <a:gd name="connsiteX0" fmla="*/ 67508 w 1950217"/>
              <a:gd name="connsiteY0" fmla="*/ 1825433 h 1825433"/>
              <a:gd name="connsiteX1" fmla="*/ 1941575 w 1950217"/>
              <a:gd name="connsiteY1" fmla="*/ 1825433 h 1825433"/>
              <a:gd name="connsiteX2" fmla="*/ 1950217 w 1950217"/>
              <a:gd name="connsiteY2" fmla="*/ 1 h 1825433"/>
              <a:gd name="connsiteX3" fmla="*/ 1455162 w 1950217"/>
              <a:gd name="connsiteY3" fmla="*/ 0 h 1825433"/>
              <a:gd name="connsiteX4" fmla="*/ 1005113 w 1950217"/>
              <a:gd name="connsiteY4" fmla="*/ 900101 h 1825433"/>
              <a:gd name="connsiteX5" fmla="*/ 157518 w 1950217"/>
              <a:gd name="connsiteY5" fmla="*/ 1320148 h 1825433"/>
              <a:gd name="connsiteX6" fmla="*/ 60008 w 1950217"/>
              <a:gd name="connsiteY6" fmla="*/ 1547796 h 1825433"/>
              <a:gd name="connsiteX7" fmla="*/ 67508 w 1950217"/>
              <a:gd name="connsiteY7" fmla="*/ 1825433 h 1825433"/>
              <a:gd name="connsiteX0" fmla="*/ 7500 w 1890209"/>
              <a:gd name="connsiteY0" fmla="*/ 1825433 h 1825433"/>
              <a:gd name="connsiteX1" fmla="*/ 1881567 w 1890209"/>
              <a:gd name="connsiteY1" fmla="*/ 1825433 h 1825433"/>
              <a:gd name="connsiteX2" fmla="*/ 1890209 w 1890209"/>
              <a:gd name="connsiteY2" fmla="*/ 1 h 1825433"/>
              <a:gd name="connsiteX3" fmla="*/ 1395154 w 1890209"/>
              <a:gd name="connsiteY3" fmla="*/ 0 h 1825433"/>
              <a:gd name="connsiteX4" fmla="*/ 945105 w 1890209"/>
              <a:gd name="connsiteY4" fmla="*/ 900101 h 1825433"/>
              <a:gd name="connsiteX5" fmla="*/ 97510 w 1890209"/>
              <a:gd name="connsiteY5" fmla="*/ 1320148 h 1825433"/>
              <a:gd name="connsiteX6" fmla="*/ 0 w 1890209"/>
              <a:gd name="connsiteY6" fmla="*/ 1547796 h 1825433"/>
              <a:gd name="connsiteX7" fmla="*/ 7500 w 1890209"/>
              <a:gd name="connsiteY7" fmla="*/ 1825433 h 1825433"/>
              <a:gd name="connsiteX0" fmla="*/ 7500 w 1890209"/>
              <a:gd name="connsiteY0" fmla="*/ 1825433 h 1825433"/>
              <a:gd name="connsiteX1" fmla="*/ 1881567 w 1890209"/>
              <a:gd name="connsiteY1" fmla="*/ 1825433 h 1825433"/>
              <a:gd name="connsiteX2" fmla="*/ 1890209 w 1890209"/>
              <a:gd name="connsiteY2" fmla="*/ 1 h 1825433"/>
              <a:gd name="connsiteX3" fmla="*/ 1395154 w 1890209"/>
              <a:gd name="connsiteY3" fmla="*/ 0 h 1825433"/>
              <a:gd name="connsiteX4" fmla="*/ 945105 w 1890209"/>
              <a:gd name="connsiteY4" fmla="*/ 900101 h 1825433"/>
              <a:gd name="connsiteX5" fmla="*/ 180020 w 1890209"/>
              <a:gd name="connsiteY5" fmla="*/ 1497867 h 1825433"/>
              <a:gd name="connsiteX6" fmla="*/ 0 w 1890209"/>
              <a:gd name="connsiteY6" fmla="*/ 1547796 h 1825433"/>
              <a:gd name="connsiteX7" fmla="*/ 7500 w 1890209"/>
              <a:gd name="connsiteY7" fmla="*/ 1825433 h 1825433"/>
              <a:gd name="connsiteX0" fmla="*/ 7500 w 1890209"/>
              <a:gd name="connsiteY0" fmla="*/ 1825433 h 1825433"/>
              <a:gd name="connsiteX1" fmla="*/ 1881567 w 1890209"/>
              <a:gd name="connsiteY1" fmla="*/ 1825433 h 1825433"/>
              <a:gd name="connsiteX2" fmla="*/ 1890209 w 1890209"/>
              <a:gd name="connsiteY2" fmla="*/ 1 h 1825433"/>
              <a:gd name="connsiteX3" fmla="*/ 1395154 w 1890209"/>
              <a:gd name="connsiteY3" fmla="*/ 0 h 1825433"/>
              <a:gd name="connsiteX4" fmla="*/ 945105 w 1890209"/>
              <a:gd name="connsiteY4" fmla="*/ 900101 h 1825433"/>
              <a:gd name="connsiteX5" fmla="*/ 135015 w 1890209"/>
              <a:gd name="connsiteY5" fmla="*/ 1497867 h 1825433"/>
              <a:gd name="connsiteX6" fmla="*/ 0 w 1890209"/>
              <a:gd name="connsiteY6" fmla="*/ 1547796 h 1825433"/>
              <a:gd name="connsiteX7" fmla="*/ 7500 w 1890209"/>
              <a:gd name="connsiteY7" fmla="*/ 1825433 h 1825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90209" h="1825433">
                <a:moveTo>
                  <a:pt x="7500" y="1825433"/>
                </a:moveTo>
                <a:lnTo>
                  <a:pt x="1881567" y="1825433"/>
                </a:lnTo>
                <a:cubicBezTo>
                  <a:pt x="1884448" y="1216956"/>
                  <a:pt x="1887328" y="608478"/>
                  <a:pt x="1890209" y="1"/>
                </a:cubicBezTo>
                <a:lnTo>
                  <a:pt x="1395154" y="0"/>
                </a:lnTo>
                <a:cubicBezTo>
                  <a:pt x="1315860" y="150017"/>
                  <a:pt x="1155128" y="650457"/>
                  <a:pt x="945105" y="900101"/>
                </a:cubicBezTo>
                <a:cubicBezTo>
                  <a:pt x="735082" y="1149746"/>
                  <a:pt x="292533" y="1389918"/>
                  <a:pt x="135015" y="1497867"/>
                </a:cubicBezTo>
                <a:lnTo>
                  <a:pt x="0" y="1547796"/>
                </a:lnTo>
                <a:lnTo>
                  <a:pt x="7500" y="1825433"/>
                </a:lnTo>
                <a:close/>
              </a:path>
            </a:pathLst>
          </a:cu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1" name="วงรี 50"/>
          <p:cNvSpPr/>
          <p:nvPr/>
        </p:nvSpPr>
        <p:spPr>
          <a:xfrm>
            <a:off x="2591780" y="2663915"/>
            <a:ext cx="135015" cy="1350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53" name="ตัวเชื่อมต่อตรง 52"/>
          <p:cNvCxnSpPr/>
          <p:nvPr/>
        </p:nvCxnSpPr>
        <p:spPr>
          <a:xfrm flipH="1" flipV="1">
            <a:off x="1556665" y="1763815"/>
            <a:ext cx="1105352" cy="96487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ตัวเชื่อมต่อตรง 58"/>
          <p:cNvCxnSpPr>
            <a:stCxn id="51" idx="1"/>
            <a:endCxn id="60" idx="5"/>
          </p:cNvCxnSpPr>
          <p:nvPr/>
        </p:nvCxnSpPr>
        <p:spPr>
          <a:xfrm flipH="1" flipV="1">
            <a:off x="2166962" y="2284103"/>
            <a:ext cx="444591" cy="399584"/>
          </a:xfrm>
          <a:prstGeom prst="line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วงรี 59"/>
          <p:cNvSpPr/>
          <p:nvPr/>
        </p:nvSpPr>
        <p:spPr>
          <a:xfrm>
            <a:off x="2051720" y="2168860"/>
            <a:ext cx="135015" cy="1350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รูปแบบอิสระ 1"/>
          <p:cNvSpPr/>
          <p:nvPr/>
        </p:nvSpPr>
        <p:spPr>
          <a:xfrm>
            <a:off x="2456765" y="818710"/>
            <a:ext cx="5925696" cy="5778392"/>
          </a:xfrm>
          <a:custGeom>
            <a:avLst/>
            <a:gdLst>
              <a:gd name="connsiteX0" fmla="*/ 0 w 6844420"/>
              <a:gd name="connsiteY0" fmla="*/ 3847723 h 5024673"/>
              <a:gd name="connsiteX1" fmla="*/ 1339913 w 6844420"/>
              <a:gd name="connsiteY1" fmla="*/ 3349782 h 5024673"/>
              <a:gd name="connsiteX2" fmla="*/ 1421394 w 6844420"/>
              <a:gd name="connsiteY2" fmla="*/ 3331675 h 5024673"/>
              <a:gd name="connsiteX3" fmla="*/ 3023858 w 6844420"/>
              <a:gd name="connsiteY3" fmla="*/ 1846907 h 5024673"/>
              <a:gd name="connsiteX4" fmla="*/ 3349783 w 6844420"/>
              <a:gd name="connsiteY4" fmla="*/ 995881 h 5024673"/>
              <a:gd name="connsiteX5" fmla="*/ 2761307 w 6844420"/>
              <a:gd name="connsiteY5" fmla="*/ 778598 h 5024673"/>
              <a:gd name="connsiteX6" fmla="*/ 5151422 w 6844420"/>
              <a:gd name="connsiteY6" fmla="*/ 0 h 5024673"/>
              <a:gd name="connsiteX7" fmla="*/ 6844420 w 6844420"/>
              <a:gd name="connsiteY7" fmla="*/ 1774479 h 5024673"/>
              <a:gd name="connsiteX8" fmla="*/ 6138250 w 6844420"/>
              <a:gd name="connsiteY8" fmla="*/ 1629624 h 5024673"/>
              <a:gd name="connsiteX9" fmla="*/ 5857592 w 6844420"/>
              <a:gd name="connsiteY9" fmla="*/ 2435382 h 5024673"/>
              <a:gd name="connsiteX10" fmla="*/ 5133315 w 6844420"/>
              <a:gd name="connsiteY10" fmla="*/ 3874883 h 5024673"/>
              <a:gd name="connsiteX11" fmla="*/ 3467478 w 6844420"/>
              <a:gd name="connsiteY11" fmla="*/ 5024673 h 5024673"/>
              <a:gd name="connsiteX12" fmla="*/ 3096286 w 6844420"/>
              <a:gd name="connsiteY12" fmla="*/ 3548958 h 5024673"/>
              <a:gd name="connsiteX13" fmla="*/ 63375 w 6844420"/>
              <a:gd name="connsiteY13" fmla="*/ 3847723 h 5024673"/>
              <a:gd name="connsiteX0" fmla="*/ 0 w 6844420"/>
              <a:gd name="connsiteY0" fmla="*/ 3847723 h 5024673"/>
              <a:gd name="connsiteX1" fmla="*/ 1339913 w 6844420"/>
              <a:gd name="connsiteY1" fmla="*/ 3349782 h 5024673"/>
              <a:gd name="connsiteX2" fmla="*/ 1421394 w 6844420"/>
              <a:gd name="connsiteY2" fmla="*/ 3331675 h 5024673"/>
              <a:gd name="connsiteX3" fmla="*/ 3023858 w 6844420"/>
              <a:gd name="connsiteY3" fmla="*/ 1846907 h 5024673"/>
              <a:gd name="connsiteX4" fmla="*/ 3349783 w 6844420"/>
              <a:gd name="connsiteY4" fmla="*/ 995881 h 5024673"/>
              <a:gd name="connsiteX5" fmla="*/ 2761307 w 6844420"/>
              <a:gd name="connsiteY5" fmla="*/ 778598 h 5024673"/>
              <a:gd name="connsiteX6" fmla="*/ 5151422 w 6844420"/>
              <a:gd name="connsiteY6" fmla="*/ 0 h 5024673"/>
              <a:gd name="connsiteX7" fmla="*/ 6844420 w 6844420"/>
              <a:gd name="connsiteY7" fmla="*/ 1774479 h 5024673"/>
              <a:gd name="connsiteX8" fmla="*/ 6138250 w 6844420"/>
              <a:gd name="connsiteY8" fmla="*/ 1629624 h 5024673"/>
              <a:gd name="connsiteX9" fmla="*/ 5857592 w 6844420"/>
              <a:gd name="connsiteY9" fmla="*/ 2435382 h 5024673"/>
              <a:gd name="connsiteX10" fmla="*/ 4980590 w 6844420"/>
              <a:gd name="connsiteY10" fmla="*/ 3880496 h 5024673"/>
              <a:gd name="connsiteX11" fmla="*/ 3467478 w 6844420"/>
              <a:gd name="connsiteY11" fmla="*/ 5024673 h 5024673"/>
              <a:gd name="connsiteX12" fmla="*/ 3096286 w 6844420"/>
              <a:gd name="connsiteY12" fmla="*/ 3548958 h 5024673"/>
              <a:gd name="connsiteX13" fmla="*/ 63375 w 6844420"/>
              <a:gd name="connsiteY13" fmla="*/ 3847723 h 5024673"/>
              <a:gd name="connsiteX0" fmla="*/ 0 w 6844420"/>
              <a:gd name="connsiteY0" fmla="*/ 3847723 h 5024673"/>
              <a:gd name="connsiteX1" fmla="*/ 1339913 w 6844420"/>
              <a:gd name="connsiteY1" fmla="*/ 3349782 h 5024673"/>
              <a:gd name="connsiteX2" fmla="*/ 1421394 w 6844420"/>
              <a:gd name="connsiteY2" fmla="*/ 3331675 h 5024673"/>
              <a:gd name="connsiteX3" fmla="*/ 3023858 w 6844420"/>
              <a:gd name="connsiteY3" fmla="*/ 1846907 h 5024673"/>
              <a:gd name="connsiteX4" fmla="*/ 3349783 w 6844420"/>
              <a:gd name="connsiteY4" fmla="*/ 995881 h 5024673"/>
              <a:gd name="connsiteX5" fmla="*/ 2761307 w 6844420"/>
              <a:gd name="connsiteY5" fmla="*/ 778598 h 5024673"/>
              <a:gd name="connsiteX6" fmla="*/ 5151422 w 6844420"/>
              <a:gd name="connsiteY6" fmla="*/ 0 h 5024673"/>
              <a:gd name="connsiteX7" fmla="*/ 6844420 w 6844420"/>
              <a:gd name="connsiteY7" fmla="*/ 1774479 h 5024673"/>
              <a:gd name="connsiteX8" fmla="*/ 5565655 w 6844420"/>
              <a:gd name="connsiteY8" fmla="*/ 1450226 h 5024673"/>
              <a:gd name="connsiteX9" fmla="*/ 5857592 w 6844420"/>
              <a:gd name="connsiteY9" fmla="*/ 2435382 h 5024673"/>
              <a:gd name="connsiteX10" fmla="*/ 4980590 w 6844420"/>
              <a:gd name="connsiteY10" fmla="*/ 3880496 h 5024673"/>
              <a:gd name="connsiteX11" fmla="*/ 3467478 w 6844420"/>
              <a:gd name="connsiteY11" fmla="*/ 5024673 h 5024673"/>
              <a:gd name="connsiteX12" fmla="*/ 3096286 w 6844420"/>
              <a:gd name="connsiteY12" fmla="*/ 3548958 h 5024673"/>
              <a:gd name="connsiteX13" fmla="*/ 63375 w 6844420"/>
              <a:gd name="connsiteY13" fmla="*/ 3847723 h 5024673"/>
              <a:gd name="connsiteX0" fmla="*/ 0 w 6844420"/>
              <a:gd name="connsiteY0" fmla="*/ 3847723 h 5024673"/>
              <a:gd name="connsiteX1" fmla="*/ 1339913 w 6844420"/>
              <a:gd name="connsiteY1" fmla="*/ 3349782 h 5024673"/>
              <a:gd name="connsiteX2" fmla="*/ 1421394 w 6844420"/>
              <a:gd name="connsiteY2" fmla="*/ 3331675 h 5024673"/>
              <a:gd name="connsiteX3" fmla="*/ 3023858 w 6844420"/>
              <a:gd name="connsiteY3" fmla="*/ 1846907 h 5024673"/>
              <a:gd name="connsiteX4" fmla="*/ 3349783 w 6844420"/>
              <a:gd name="connsiteY4" fmla="*/ 995881 h 5024673"/>
              <a:gd name="connsiteX5" fmla="*/ 2761307 w 6844420"/>
              <a:gd name="connsiteY5" fmla="*/ 778598 h 5024673"/>
              <a:gd name="connsiteX6" fmla="*/ 5151422 w 6844420"/>
              <a:gd name="connsiteY6" fmla="*/ 0 h 5024673"/>
              <a:gd name="connsiteX7" fmla="*/ 6844420 w 6844420"/>
              <a:gd name="connsiteY7" fmla="*/ 1774479 h 5024673"/>
              <a:gd name="connsiteX8" fmla="*/ 5565655 w 6844420"/>
              <a:gd name="connsiteY8" fmla="*/ 1450226 h 5024673"/>
              <a:gd name="connsiteX9" fmla="*/ 5520650 w 6844420"/>
              <a:gd name="connsiteY9" fmla="*/ 2575351 h 5024673"/>
              <a:gd name="connsiteX10" fmla="*/ 4980590 w 6844420"/>
              <a:gd name="connsiteY10" fmla="*/ 3880496 h 5024673"/>
              <a:gd name="connsiteX11" fmla="*/ 3467478 w 6844420"/>
              <a:gd name="connsiteY11" fmla="*/ 5024673 h 5024673"/>
              <a:gd name="connsiteX12" fmla="*/ 3096286 w 6844420"/>
              <a:gd name="connsiteY12" fmla="*/ 3548958 h 5024673"/>
              <a:gd name="connsiteX13" fmla="*/ 63375 w 6844420"/>
              <a:gd name="connsiteY13" fmla="*/ 3847723 h 5024673"/>
              <a:gd name="connsiteX0" fmla="*/ 0 w 6375745"/>
              <a:gd name="connsiteY0" fmla="*/ 3847723 h 5024673"/>
              <a:gd name="connsiteX1" fmla="*/ 1339913 w 6375745"/>
              <a:gd name="connsiteY1" fmla="*/ 3349782 h 5024673"/>
              <a:gd name="connsiteX2" fmla="*/ 1421394 w 6375745"/>
              <a:gd name="connsiteY2" fmla="*/ 3331675 h 5024673"/>
              <a:gd name="connsiteX3" fmla="*/ 3023858 w 6375745"/>
              <a:gd name="connsiteY3" fmla="*/ 1846907 h 5024673"/>
              <a:gd name="connsiteX4" fmla="*/ 3349783 w 6375745"/>
              <a:gd name="connsiteY4" fmla="*/ 995881 h 5024673"/>
              <a:gd name="connsiteX5" fmla="*/ 2761307 w 6375745"/>
              <a:gd name="connsiteY5" fmla="*/ 778598 h 5024673"/>
              <a:gd name="connsiteX6" fmla="*/ 5151422 w 6375745"/>
              <a:gd name="connsiteY6" fmla="*/ 0 h 5024673"/>
              <a:gd name="connsiteX7" fmla="*/ 6375745 w 6375745"/>
              <a:gd name="connsiteY7" fmla="*/ 1585241 h 5024673"/>
              <a:gd name="connsiteX8" fmla="*/ 5565655 w 6375745"/>
              <a:gd name="connsiteY8" fmla="*/ 1450226 h 5024673"/>
              <a:gd name="connsiteX9" fmla="*/ 5520650 w 6375745"/>
              <a:gd name="connsiteY9" fmla="*/ 2575351 h 5024673"/>
              <a:gd name="connsiteX10" fmla="*/ 4980590 w 6375745"/>
              <a:gd name="connsiteY10" fmla="*/ 3880496 h 5024673"/>
              <a:gd name="connsiteX11" fmla="*/ 3467478 w 6375745"/>
              <a:gd name="connsiteY11" fmla="*/ 5024673 h 5024673"/>
              <a:gd name="connsiteX12" fmla="*/ 3096286 w 6375745"/>
              <a:gd name="connsiteY12" fmla="*/ 3548958 h 5024673"/>
              <a:gd name="connsiteX13" fmla="*/ 63375 w 6375745"/>
              <a:gd name="connsiteY13" fmla="*/ 3847723 h 5024673"/>
              <a:gd name="connsiteX0" fmla="*/ 0 w 6375745"/>
              <a:gd name="connsiteY0" fmla="*/ 3847723 h 5024673"/>
              <a:gd name="connsiteX1" fmla="*/ 1339913 w 6375745"/>
              <a:gd name="connsiteY1" fmla="*/ 3349782 h 5024673"/>
              <a:gd name="connsiteX2" fmla="*/ 1421394 w 6375745"/>
              <a:gd name="connsiteY2" fmla="*/ 3331675 h 5024673"/>
              <a:gd name="connsiteX3" fmla="*/ 3023858 w 6375745"/>
              <a:gd name="connsiteY3" fmla="*/ 1846907 h 5024673"/>
              <a:gd name="connsiteX4" fmla="*/ 3349783 w 6375745"/>
              <a:gd name="connsiteY4" fmla="*/ 995881 h 5024673"/>
              <a:gd name="connsiteX5" fmla="*/ 2761307 w 6375745"/>
              <a:gd name="connsiteY5" fmla="*/ 778598 h 5024673"/>
              <a:gd name="connsiteX6" fmla="*/ 5151422 w 6375745"/>
              <a:gd name="connsiteY6" fmla="*/ 0 h 5024673"/>
              <a:gd name="connsiteX7" fmla="*/ 6375745 w 6375745"/>
              <a:gd name="connsiteY7" fmla="*/ 1585241 h 5024673"/>
              <a:gd name="connsiteX8" fmla="*/ 5565655 w 6375745"/>
              <a:gd name="connsiteY8" fmla="*/ 1450226 h 5024673"/>
              <a:gd name="connsiteX9" fmla="*/ 5520650 w 6375745"/>
              <a:gd name="connsiteY9" fmla="*/ 2575351 h 5024673"/>
              <a:gd name="connsiteX10" fmla="*/ 4890581 w 6375745"/>
              <a:gd name="connsiteY10" fmla="*/ 3925501 h 5024673"/>
              <a:gd name="connsiteX11" fmla="*/ 3467478 w 6375745"/>
              <a:gd name="connsiteY11" fmla="*/ 5024673 h 5024673"/>
              <a:gd name="connsiteX12" fmla="*/ 3096286 w 6375745"/>
              <a:gd name="connsiteY12" fmla="*/ 3548958 h 5024673"/>
              <a:gd name="connsiteX13" fmla="*/ 63375 w 6375745"/>
              <a:gd name="connsiteY13" fmla="*/ 3847723 h 5024673"/>
              <a:gd name="connsiteX0" fmla="*/ 0 w 6375745"/>
              <a:gd name="connsiteY0" fmla="*/ 3847723 h 5024673"/>
              <a:gd name="connsiteX1" fmla="*/ 1339913 w 6375745"/>
              <a:gd name="connsiteY1" fmla="*/ 3349782 h 5024673"/>
              <a:gd name="connsiteX2" fmla="*/ 3023858 w 6375745"/>
              <a:gd name="connsiteY2" fmla="*/ 1846907 h 5024673"/>
              <a:gd name="connsiteX3" fmla="*/ 3349783 w 6375745"/>
              <a:gd name="connsiteY3" fmla="*/ 995881 h 5024673"/>
              <a:gd name="connsiteX4" fmla="*/ 2761307 w 6375745"/>
              <a:gd name="connsiteY4" fmla="*/ 778598 h 5024673"/>
              <a:gd name="connsiteX5" fmla="*/ 5151422 w 6375745"/>
              <a:gd name="connsiteY5" fmla="*/ 0 h 5024673"/>
              <a:gd name="connsiteX6" fmla="*/ 6375745 w 6375745"/>
              <a:gd name="connsiteY6" fmla="*/ 1585241 h 5024673"/>
              <a:gd name="connsiteX7" fmla="*/ 5565655 w 6375745"/>
              <a:gd name="connsiteY7" fmla="*/ 1450226 h 5024673"/>
              <a:gd name="connsiteX8" fmla="*/ 5520650 w 6375745"/>
              <a:gd name="connsiteY8" fmla="*/ 2575351 h 5024673"/>
              <a:gd name="connsiteX9" fmla="*/ 4890581 w 6375745"/>
              <a:gd name="connsiteY9" fmla="*/ 3925501 h 5024673"/>
              <a:gd name="connsiteX10" fmla="*/ 3467478 w 6375745"/>
              <a:gd name="connsiteY10" fmla="*/ 5024673 h 5024673"/>
              <a:gd name="connsiteX11" fmla="*/ 3096286 w 6375745"/>
              <a:gd name="connsiteY11" fmla="*/ 3548958 h 5024673"/>
              <a:gd name="connsiteX12" fmla="*/ 63375 w 6375745"/>
              <a:gd name="connsiteY12" fmla="*/ 3847723 h 5024673"/>
              <a:gd name="connsiteX0" fmla="*/ 0 w 6375745"/>
              <a:gd name="connsiteY0" fmla="*/ 3847723 h 5024673"/>
              <a:gd name="connsiteX1" fmla="*/ 1830241 w 6375745"/>
              <a:gd name="connsiteY1" fmla="*/ 2980396 h 5024673"/>
              <a:gd name="connsiteX2" fmla="*/ 3023858 w 6375745"/>
              <a:gd name="connsiteY2" fmla="*/ 1846907 h 5024673"/>
              <a:gd name="connsiteX3" fmla="*/ 3349783 w 6375745"/>
              <a:gd name="connsiteY3" fmla="*/ 995881 h 5024673"/>
              <a:gd name="connsiteX4" fmla="*/ 2761307 w 6375745"/>
              <a:gd name="connsiteY4" fmla="*/ 778598 h 5024673"/>
              <a:gd name="connsiteX5" fmla="*/ 5151422 w 6375745"/>
              <a:gd name="connsiteY5" fmla="*/ 0 h 5024673"/>
              <a:gd name="connsiteX6" fmla="*/ 6375745 w 6375745"/>
              <a:gd name="connsiteY6" fmla="*/ 1585241 h 5024673"/>
              <a:gd name="connsiteX7" fmla="*/ 5565655 w 6375745"/>
              <a:gd name="connsiteY7" fmla="*/ 1450226 h 5024673"/>
              <a:gd name="connsiteX8" fmla="*/ 5520650 w 6375745"/>
              <a:gd name="connsiteY8" fmla="*/ 2575351 h 5024673"/>
              <a:gd name="connsiteX9" fmla="*/ 4890581 w 6375745"/>
              <a:gd name="connsiteY9" fmla="*/ 3925501 h 5024673"/>
              <a:gd name="connsiteX10" fmla="*/ 3467478 w 6375745"/>
              <a:gd name="connsiteY10" fmla="*/ 5024673 h 5024673"/>
              <a:gd name="connsiteX11" fmla="*/ 3096286 w 6375745"/>
              <a:gd name="connsiteY11" fmla="*/ 3548958 h 5024673"/>
              <a:gd name="connsiteX12" fmla="*/ 63375 w 6375745"/>
              <a:gd name="connsiteY12" fmla="*/ 3847723 h 5024673"/>
              <a:gd name="connsiteX0" fmla="*/ 0 w 6375745"/>
              <a:gd name="connsiteY0" fmla="*/ 3847723 h 5024673"/>
              <a:gd name="connsiteX1" fmla="*/ 1830241 w 6375745"/>
              <a:gd name="connsiteY1" fmla="*/ 2980396 h 5024673"/>
              <a:gd name="connsiteX2" fmla="*/ 3023858 w 6375745"/>
              <a:gd name="connsiteY2" fmla="*/ 1846907 h 5024673"/>
              <a:gd name="connsiteX3" fmla="*/ 3349783 w 6375745"/>
              <a:gd name="connsiteY3" fmla="*/ 995881 h 5024673"/>
              <a:gd name="connsiteX4" fmla="*/ 2761307 w 6375745"/>
              <a:gd name="connsiteY4" fmla="*/ 778598 h 5024673"/>
              <a:gd name="connsiteX5" fmla="*/ 5151422 w 6375745"/>
              <a:gd name="connsiteY5" fmla="*/ 0 h 5024673"/>
              <a:gd name="connsiteX6" fmla="*/ 6375745 w 6375745"/>
              <a:gd name="connsiteY6" fmla="*/ 1585241 h 5024673"/>
              <a:gd name="connsiteX7" fmla="*/ 5565655 w 6375745"/>
              <a:gd name="connsiteY7" fmla="*/ 1450226 h 5024673"/>
              <a:gd name="connsiteX8" fmla="*/ 5520650 w 6375745"/>
              <a:gd name="connsiteY8" fmla="*/ 2575351 h 5024673"/>
              <a:gd name="connsiteX9" fmla="*/ 4890581 w 6375745"/>
              <a:gd name="connsiteY9" fmla="*/ 3925501 h 5024673"/>
              <a:gd name="connsiteX10" fmla="*/ 3467478 w 6375745"/>
              <a:gd name="connsiteY10" fmla="*/ 5024673 h 5024673"/>
              <a:gd name="connsiteX11" fmla="*/ 3096286 w 6375745"/>
              <a:gd name="connsiteY11" fmla="*/ 3548958 h 5024673"/>
              <a:gd name="connsiteX12" fmla="*/ 63375 w 6375745"/>
              <a:gd name="connsiteY12" fmla="*/ 3847723 h 5024673"/>
              <a:gd name="connsiteX0" fmla="*/ 0 w 6375745"/>
              <a:gd name="connsiteY0" fmla="*/ 3847723 h 5024673"/>
              <a:gd name="connsiteX1" fmla="*/ 1830241 w 6375745"/>
              <a:gd name="connsiteY1" fmla="*/ 2980396 h 5024673"/>
              <a:gd name="connsiteX2" fmla="*/ 3023858 w 6375745"/>
              <a:gd name="connsiteY2" fmla="*/ 1846907 h 5024673"/>
              <a:gd name="connsiteX3" fmla="*/ 3349783 w 6375745"/>
              <a:gd name="connsiteY3" fmla="*/ 995881 h 5024673"/>
              <a:gd name="connsiteX4" fmla="*/ 2761307 w 6375745"/>
              <a:gd name="connsiteY4" fmla="*/ 778598 h 5024673"/>
              <a:gd name="connsiteX5" fmla="*/ 5151422 w 6375745"/>
              <a:gd name="connsiteY5" fmla="*/ 0 h 5024673"/>
              <a:gd name="connsiteX6" fmla="*/ 6375745 w 6375745"/>
              <a:gd name="connsiteY6" fmla="*/ 1585241 h 5024673"/>
              <a:gd name="connsiteX7" fmla="*/ 5565655 w 6375745"/>
              <a:gd name="connsiteY7" fmla="*/ 1450226 h 5024673"/>
              <a:gd name="connsiteX8" fmla="*/ 5520650 w 6375745"/>
              <a:gd name="connsiteY8" fmla="*/ 2575351 h 5024673"/>
              <a:gd name="connsiteX9" fmla="*/ 4890581 w 6375745"/>
              <a:gd name="connsiteY9" fmla="*/ 3925501 h 5024673"/>
              <a:gd name="connsiteX10" fmla="*/ 3467478 w 6375745"/>
              <a:gd name="connsiteY10" fmla="*/ 5024673 h 5024673"/>
              <a:gd name="connsiteX11" fmla="*/ 3096286 w 6375745"/>
              <a:gd name="connsiteY11" fmla="*/ 3548958 h 5024673"/>
              <a:gd name="connsiteX12" fmla="*/ 63375 w 6375745"/>
              <a:gd name="connsiteY12" fmla="*/ 3847723 h 5024673"/>
              <a:gd name="connsiteX0" fmla="*/ 0 w 6375745"/>
              <a:gd name="connsiteY0" fmla="*/ 3847723 h 5087430"/>
              <a:gd name="connsiteX1" fmla="*/ 1830241 w 6375745"/>
              <a:gd name="connsiteY1" fmla="*/ 2980396 h 5087430"/>
              <a:gd name="connsiteX2" fmla="*/ 3023858 w 6375745"/>
              <a:gd name="connsiteY2" fmla="*/ 1846907 h 5087430"/>
              <a:gd name="connsiteX3" fmla="*/ 3349783 w 6375745"/>
              <a:gd name="connsiteY3" fmla="*/ 995881 h 5087430"/>
              <a:gd name="connsiteX4" fmla="*/ 2761307 w 6375745"/>
              <a:gd name="connsiteY4" fmla="*/ 778598 h 5087430"/>
              <a:gd name="connsiteX5" fmla="*/ 5151422 w 6375745"/>
              <a:gd name="connsiteY5" fmla="*/ 0 h 5087430"/>
              <a:gd name="connsiteX6" fmla="*/ 6375745 w 6375745"/>
              <a:gd name="connsiteY6" fmla="*/ 1585241 h 5087430"/>
              <a:gd name="connsiteX7" fmla="*/ 5565655 w 6375745"/>
              <a:gd name="connsiteY7" fmla="*/ 1450226 h 5087430"/>
              <a:gd name="connsiteX8" fmla="*/ 5520650 w 6375745"/>
              <a:gd name="connsiteY8" fmla="*/ 2575351 h 5087430"/>
              <a:gd name="connsiteX9" fmla="*/ 4890581 w 6375745"/>
              <a:gd name="connsiteY9" fmla="*/ 3925501 h 5087430"/>
              <a:gd name="connsiteX10" fmla="*/ 3467478 w 6375745"/>
              <a:gd name="connsiteY10" fmla="*/ 5024673 h 5087430"/>
              <a:gd name="connsiteX11" fmla="*/ 3096286 w 6375745"/>
              <a:gd name="connsiteY11" fmla="*/ 3548958 h 5087430"/>
              <a:gd name="connsiteX12" fmla="*/ 63375 w 6375745"/>
              <a:gd name="connsiteY12" fmla="*/ 3847723 h 5087430"/>
              <a:gd name="connsiteX0" fmla="*/ 0 w 6375745"/>
              <a:gd name="connsiteY0" fmla="*/ 3847723 h 5087430"/>
              <a:gd name="connsiteX1" fmla="*/ 1830241 w 6375745"/>
              <a:gd name="connsiteY1" fmla="*/ 2980396 h 5087430"/>
              <a:gd name="connsiteX2" fmla="*/ 3023858 w 6375745"/>
              <a:gd name="connsiteY2" fmla="*/ 1846907 h 5087430"/>
              <a:gd name="connsiteX3" fmla="*/ 3349783 w 6375745"/>
              <a:gd name="connsiteY3" fmla="*/ 995881 h 5087430"/>
              <a:gd name="connsiteX4" fmla="*/ 2761307 w 6375745"/>
              <a:gd name="connsiteY4" fmla="*/ 778598 h 5087430"/>
              <a:gd name="connsiteX5" fmla="*/ 5151422 w 6375745"/>
              <a:gd name="connsiteY5" fmla="*/ 0 h 5087430"/>
              <a:gd name="connsiteX6" fmla="*/ 6375745 w 6375745"/>
              <a:gd name="connsiteY6" fmla="*/ 1585241 h 5087430"/>
              <a:gd name="connsiteX7" fmla="*/ 5565655 w 6375745"/>
              <a:gd name="connsiteY7" fmla="*/ 1450226 h 5087430"/>
              <a:gd name="connsiteX8" fmla="*/ 5520650 w 6375745"/>
              <a:gd name="connsiteY8" fmla="*/ 2575351 h 5087430"/>
              <a:gd name="connsiteX9" fmla="*/ 4890581 w 6375745"/>
              <a:gd name="connsiteY9" fmla="*/ 3925501 h 5087430"/>
              <a:gd name="connsiteX10" fmla="*/ 3467478 w 6375745"/>
              <a:gd name="connsiteY10" fmla="*/ 5024673 h 5087430"/>
              <a:gd name="connsiteX11" fmla="*/ 3096286 w 6375745"/>
              <a:gd name="connsiteY11" fmla="*/ 3548958 h 5087430"/>
              <a:gd name="connsiteX12" fmla="*/ 63375 w 6375745"/>
              <a:gd name="connsiteY12" fmla="*/ 3847723 h 5087430"/>
              <a:gd name="connsiteX0" fmla="*/ 0 w 6375745"/>
              <a:gd name="connsiteY0" fmla="*/ 3847723 h 5087430"/>
              <a:gd name="connsiteX1" fmla="*/ 1830241 w 6375745"/>
              <a:gd name="connsiteY1" fmla="*/ 2980396 h 5087430"/>
              <a:gd name="connsiteX2" fmla="*/ 3023858 w 6375745"/>
              <a:gd name="connsiteY2" fmla="*/ 1846907 h 5087430"/>
              <a:gd name="connsiteX3" fmla="*/ 3349783 w 6375745"/>
              <a:gd name="connsiteY3" fmla="*/ 995881 h 5087430"/>
              <a:gd name="connsiteX4" fmla="*/ 2761307 w 6375745"/>
              <a:gd name="connsiteY4" fmla="*/ 778598 h 5087430"/>
              <a:gd name="connsiteX5" fmla="*/ 5151422 w 6375745"/>
              <a:gd name="connsiteY5" fmla="*/ 0 h 5087430"/>
              <a:gd name="connsiteX6" fmla="*/ 6375745 w 6375745"/>
              <a:gd name="connsiteY6" fmla="*/ 1585241 h 5087430"/>
              <a:gd name="connsiteX7" fmla="*/ 5565655 w 6375745"/>
              <a:gd name="connsiteY7" fmla="*/ 1450226 h 5087430"/>
              <a:gd name="connsiteX8" fmla="*/ 5520650 w 6375745"/>
              <a:gd name="connsiteY8" fmla="*/ 2575351 h 5087430"/>
              <a:gd name="connsiteX9" fmla="*/ 4890581 w 6375745"/>
              <a:gd name="connsiteY9" fmla="*/ 3925501 h 5087430"/>
              <a:gd name="connsiteX10" fmla="*/ 3467478 w 6375745"/>
              <a:gd name="connsiteY10" fmla="*/ 5024673 h 5087430"/>
              <a:gd name="connsiteX11" fmla="*/ 3096286 w 6375745"/>
              <a:gd name="connsiteY11" fmla="*/ 3548958 h 5087430"/>
              <a:gd name="connsiteX12" fmla="*/ 63375 w 6375745"/>
              <a:gd name="connsiteY12" fmla="*/ 3847723 h 5087430"/>
              <a:gd name="connsiteX0" fmla="*/ 0 w 6375745"/>
              <a:gd name="connsiteY0" fmla="*/ 3847723 h 5087430"/>
              <a:gd name="connsiteX1" fmla="*/ 1830241 w 6375745"/>
              <a:gd name="connsiteY1" fmla="*/ 2980396 h 5087430"/>
              <a:gd name="connsiteX2" fmla="*/ 3023858 w 6375745"/>
              <a:gd name="connsiteY2" fmla="*/ 1846907 h 5087430"/>
              <a:gd name="connsiteX3" fmla="*/ 3349783 w 6375745"/>
              <a:gd name="connsiteY3" fmla="*/ 995881 h 5087430"/>
              <a:gd name="connsiteX4" fmla="*/ 2761307 w 6375745"/>
              <a:gd name="connsiteY4" fmla="*/ 778598 h 5087430"/>
              <a:gd name="connsiteX5" fmla="*/ 5151422 w 6375745"/>
              <a:gd name="connsiteY5" fmla="*/ 0 h 5087430"/>
              <a:gd name="connsiteX6" fmla="*/ 6375745 w 6375745"/>
              <a:gd name="connsiteY6" fmla="*/ 1585241 h 5087430"/>
              <a:gd name="connsiteX7" fmla="*/ 5340631 w 6375745"/>
              <a:gd name="connsiteY7" fmla="*/ 1315210 h 5087430"/>
              <a:gd name="connsiteX8" fmla="*/ 5520650 w 6375745"/>
              <a:gd name="connsiteY8" fmla="*/ 2575351 h 5087430"/>
              <a:gd name="connsiteX9" fmla="*/ 4890581 w 6375745"/>
              <a:gd name="connsiteY9" fmla="*/ 3925501 h 5087430"/>
              <a:gd name="connsiteX10" fmla="*/ 3467478 w 6375745"/>
              <a:gd name="connsiteY10" fmla="*/ 5024673 h 5087430"/>
              <a:gd name="connsiteX11" fmla="*/ 3096286 w 6375745"/>
              <a:gd name="connsiteY11" fmla="*/ 3548958 h 5087430"/>
              <a:gd name="connsiteX12" fmla="*/ 63375 w 6375745"/>
              <a:gd name="connsiteY12" fmla="*/ 3847723 h 5087430"/>
              <a:gd name="connsiteX0" fmla="*/ 0 w 6375745"/>
              <a:gd name="connsiteY0" fmla="*/ 3847723 h 5087430"/>
              <a:gd name="connsiteX1" fmla="*/ 1830241 w 6375745"/>
              <a:gd name="connsiteY1" fmla="*/ 2980396 h 5087430"/>
              <a:gd name="connsiteX2" fmla="*/ 3023858 w 6375745"/>
              <a:gd name="connsiteY2" fmla="*/ 1846907 h 5087430"/>
              <a:gd name="connsiteX3" fmla="*/ 3349783 w 6375745"/>
              <a:gd name="connsiteY3" fmla="*/ 995881 h 5087430"/>
              <a:gd name="connsiteX4" fmla="*/ 2761307 w 6375745"/>
              <a:gd name="connsiteY4" fmla="*/ 778598 h 5087430"/>
              <a:gd name="connsiteX5" fmla="*/ 5151422 w 6375745"/>
              <a:gd name="connsiteY5" fmla="*/ 0 h 5087430"/>
              <a:gd name="connsiteX6" fmla="*/ 6375745 w 6375745"/>
              <a:gd name="connsiteY6" fmla="*/ 1585241 h 5087430"/>
              <a:gd name="connsiteX7" fmla="*/ 5565656 w 6375745"/>
              <a:gd name="connsiteY7" fmla="*/ 1450225 h 5087430"/>
              <a:gd name="connsiteX8" fmla="*/ 5520650 w 6375745"/>
              <a:gd name="connsiteY8" fmla="*/ 2575351 h 5087430"/>
              <a:gd name="connsiteX9" fmla="*/ 4890581 w 6375745"/>
              <a:gd name="connsiteY9" fmla="*/ 3925501 h 5087430"/>
              <a:gd name="connsiteX10" fmla="*/ 3467478 w 6375745"/>
              <a:gd name="connsiteY10" fmla="*/ 5024673 h 5087430"/>
              <a:gd name="connsiteX11" fmla="*/ 3096286 w 6375745"/>
              <a:gd name="connsiteY11" fmla="*/ 3548958 h 5087430"/>
              <a:gd name="connsiteX12" fmla="*/ 63375 w 6375745"/>
              <a:gd name="connsiteY12" fmla="*/ 3847723 h 5087430"/>
              <a:gd name="connsiteX0" fmla="*/ 0 w 6375745"/>
              <a:gd name="connsiteY0" fmla="*/ 3847723 h 5293402"/>
              <a:gd name="connsiteX1" fmla="*/ 1830241 w 6375745"/>
              <a:gd name="connsiteY1" fmla="*/ 2980396 h 5293402"/>
              <a:gd name="connsiteX2" fmla="*/ 3023858 w 6375745"/>
              <a:gd name="connsiteY2" fmla="*/ 1846907 h 5293402"/>
              <a:gd name="connsiteX3" fmla="*/ 3349783 w 6375745"/>
              <a:gd name="connsiteY3" fmla="*/ 995881 h 5293402"/>
              <a:gd name="connsiteX4" fmla="*/ 2761307 w 6375745"/>
              <a:gd name="connsiteY4" fmla="*/ 778598 h 5293402"/>
              <a:gd name="connsiteX5" fmla="*/ 5151422 w 6375745"/>
              <a:gd name="connsiteY5" fmla="*/ 0 h 5293402"/>
              <a:gd name="connsiteX6" fmla="*/ 6375745 w 6375745"/>
              <a:gd name="connsiteY6" fmla="*/ 1585241 h 5293402"/>
              <a:gd name="connsiteX7" fmla="*/ 5565656 w 6375745"/>
              <a:gd name="connsiteY7" fmla="*/ 1450225 h 5293402"/>
              <a:gd name="connsiteX8" fmla="*/ 5520650 w 6375745"/>
              <a:gd name="connsiteY8" fmla="*/ 2575351 h 5293402"/>
              <a:gd name="connsiteX9" fmla="*/ 4890581 w 6375745"/>
              <a:gd name="connsiteY9" fmla="*/ 3925501 h 5293402"/>
              <a:gd name="connsiteX10" fmla="*/ 3495426 w 6375745"/>
              <a:gd name="connsiteY10" fmla="*/ 5230645 h 5293402"/>
              <a:gd name="connsiteX11" fmla="*/ 3096286 w 6375745"/>
              <a:gd name="connsiteY11" fmla="*/ 3548958 h 5293402"/>
              <a:gd name="connsiteX12" fmla="*/ 63375 w 6375745"/>
              <a:gd name="connsiteY12" fmla="*/ 3847723 h 5293402"/>
              <a:gd name="connsiteX0" fmla="*/ 0 w 6375745"/>
              <a:gd name="connsiteY0" fmla="*/ 3847723 h 5293402"/>
              <a:gd name="connsiteX1" fmla="*/ 1830241 w 6375745"/>
              <a:gd name="connsiteY1" fmla="*/ 2980396 h 5293402"/>
              <a:gd name="connsiteX2" fmla="*/ 3023858 w 6375745"/>
              <a:gd name="connsiteY2" fmla="*/ 1846907 h 5293402"/>
              <a:gd name="connsiteX3" fmla="*/ 3349783 w 6375745"/>
              <a:gd name="connsiteY3" fmla="*/ 995881 h 5293402"/>
              <a:gd name="connsiteX4" fmla="*/ 2761307 w 6375745"/>
              <a:gd name="connsiteY4" fmla="*/ 778598 h 5293402"/>
              <a:gd name="connsiteX5" fmla="*/ 5151422 w 6375745"/>
              <a:gd name="connsiteY5" fmla="*/ 0 h 5293402"/>
              <a:gd name="connsiteX6" fmla="*/ 6375745 w 6375745"/>
              <a:gd name="connsiteY6" fmla="*/ 1585241 h 5293402"/>
              <a:gd name="connsiteX7" fmla="*/ 5565656 w 6375745"/>
              <a:gd name="connsiteY7" fmla="*/ 1450225 h 5293402"/>
              <a:gd name="connsiteX8" fmla="*/ 5520650 w 6375745"/>
              <a:gd name="connsiteY8" fmla="*/ 2575351 h 5293402"/>
              <a:gd name="connsiteX9" fmla="*/ 4890581 w 6375745"/>
              <a:gd name="connsiteY9" fmla="*/ 3925501 h 5293402"/>
              <a:gd name="connsiteX10" fmla="*/ 3495426 w 6375745"/>
              <a:gd name="connsiteY10" fmla="*/ 5230645 h 5293402"/>
              <a:gd name="connsiteX11" fmla="*/ 3096286 w 6375745"/>
              <a:gd name="connsiteY11" fmla="*/ 3548958 h 5293402"/>
              <a:gd name="connsiteX12" fmla="*/ 1785236 w 6375745"/>
              <a:gd name="connsiteY12" fmla="*/ 3790485 h 5293402"/>
              <a:gd name="connsiteX0" fmla="*/ 0 w 6375745"/>
              <a:gd name="connsiteY0" fmla="*/ 3847723 h 5293402"/>
              <a:gd name="connsiteX1" fmla="*/ 1830241 w 6375745"/>
              <a:gd name="connsiteY1" fmla="*/ 2980396 h 5293402"/>
              <a:gd name="connsiteX2" fmla="*/ 3023858 w 6375745"/>
              <a:gd name="connsiteY2" fmla="*/ 1846907 h 5293402"/>
              <a:gd name="connsiteX3" fmla="*/ 3349783 w 6375745"/>
              <a:gd name="connsiteY3" fmla="*/ 995881 h 5293402"/>
              <a:gd name="connsiteX4" fmla="*/ 2761307 w 6375745"/>
              <a:gd name="connsiteY4" fmla="*/ 778598 h 5293402"/>
              <a:gd name="connsiteX5" fmla="*/ 5151422 w 6375745"/>
              <a:gd name="connsiteY5" fmla="*/ 0 h 5293402"/>
              <a:gd name="connsiteX6" fmla="*/ 6375745 w 6375745"/>
              <a:gd name="connsiteY6" fmla="*/ 1585241 h 5293402"/>
              <a:gd name="connsiteX7" fmla="*/ 5565656 w 6375745"/>
              <a:gd name="connsiteY7" fmla="*/ 1450225 h 5293402"/>
              <a:gd name="connsiteX8" fmla="*/ 5520650 w 6375745"/>
              <a:gd name="connsiteY8" fmla="*/ 2575351 h 5293402"/>
              <a:gd name="connsiteX9" fmla="*/ 4890581 w 6375745"/>
              <a:gd name="connsiteY9" fmla="*/ 3925501 h 5293402"/>
              <a:gd name="connsiteX10" fmla="*/ 3495426 w 6375745"/>
              <a:gd name="connsiteY10" fmla="*/ 5230645 h 5293402"/>
              <a:gd name="connsiteX11" fmla="*/ 3135386 w 6375745"/>
              <a:gd name="connsiteY11" fmla="*/ 4015510 h 5293402"/>
              <a:gd name="connsiteX12" fmla="*/ 1785236 w 6375745"/>
              <a:gd name="connsiteY12" fmla="*/ 3790485 h 5293402"/>
              <a:gd name="connsiteX0" fmla="*/ 0 w 6375745"/>
              <a:gd name="connsiteY0" fmla="*/ 3847723 h 5293402"/>
              <a:gd name="connsiteX1" fmla="*/ 1830241 w 6375745"/>
              <a:gd name="connsiteY1" fmla="*/ 2980396 h 5293402"/>
              <a:gd name="connsiteX2" fmla="*/ 3023858 w 6375745"/>
              <a:gd name="connsiteY2" fmla="*/ 1846907 h 5293402"/>
              <a:gd name="connsiteX3" fmla="*/ 3349783 w 6375745"/>
              <a:gd name="connsiteY3" fmla="*/ 995881 h 5293402"/>
              <a:gd name="connsiteX4" fmla="*/ 2761307 w 6375745"/>
              <a:gd name="connsiteY4" fmla="*/ 778598 h 5293402"/>
              <a:gd name="connsiteX5" fmla="*/ 5151422 w 6375745"/>
              <a:gd name="connsiteY5" fmla="*/ 0 h 5293402"/>
              <a:gd name="connsiteX6" fmla="*/ 6375745 w 6375745"/>
              <a:gd name="connsiteY6" fmla="*/ 1585241 h 5293402"/>
              <a:gd name="connsiteX7" fmla="*/ 5565656 w 6375745"/>
              <a:gd name="connsiteY7" fmla="*/ 1450225 h 5293402"/>
              <a:gd name="connsiteX8" fmla="*/ 5520650 w 6375745"/>
              <a:gd name="connsiteY8" fmla="*/ 2575351 h 5293402"/>
              <a:gd name="connsiteX9" fmla="*/ 4890581 w 6375745"/>
              <a:gd name="connsiteY9" fmla="*/ 3925501 h 5293402"/>
              <a:gd name="connsiteX10" fmla="*/ 3495426 w 6375745"/>
              <a:gd name="connsiteY10" fmla="*/ 5230645 h 5293402"/>
              <a:gd name="connsiteX11" fmla="*/ 3135386 w 6375745"/>
              <a:gd name="connsiteY11" fmla="*/ 4015510 h 5293402"/>
              <a:gd name="connsiteX12" fmla="*/ 1785236 w 6375745"/>
              <a:gd name="connsiteY12" fmla="*/ 3790485 h 5293402"/>
              <a:gd name="connsiteX0" fmla="*/ 0 w 6375745"/>
              <a:gd name="connsiteY0" fmla="*/ 3847723 h 5293402"/>
              <a:gd name="connsiteX1" fmla="*/ 1830241 w 6375745"/>
              <a:gd name="connsiteY1" fmla="*/ 2980396 h 5293402"/>
              <a:gd name="connsiteX2" fmla="*/ 3023858 w 6375745"/>
              <a:gd name="connsiteY2" fmla="*/ 1846907 h 5293402"/>
              <a:gd name="connsiteX3" fmla="*/ 3349783 w 6375745"/>
              <a:gd name="connsiteY3" fmla="*/ 995881 h 5293402"/>
              <a:gd name="connsiteX4" fmla="*/ 2761307 w 6375745"/>
              <a:gd name="connsiteY4" fmla="*/ 778598 h 5293402"/>
              <a:gd name="connsiteX5" fmla="*/ 5151422 w 6375745"/>
              <a:gd name="connsiteY5" fmla="*/ 0 h 5293402"/>
              <a:gd name="connsiteX6" fmla="*/ 6375745 w 6375745"/>
              <a:gd name="connsiteY6" fmla="*/ 1585241 h 5293402"/>
              <a:gd name="connsiteX7" fmla="*/ 5565656 w 6375745"/>
              <a:gd name="connsiteY7" fmla="*/ 1450225 h 5293402"/>
              <a:gd name="connsiteX8" fmla="*/ 5520650 w 6375745"/>
              <a:gd name="connsiteY8" fmla="*/ 2575351 h 5293402"/>
              <a:gd name="connsiteX9" fmla="*/ 4890581 w 6375745"/>
              <a:gd name="connsiteY9" fmla="*/ 3925501 h 5293402"/>
              <a:gd name="connsiteX10" fmla="*/ 3495426 w 6375745"/>
              <a:gd name="connsiteY10" fmla="*/ 5230645 h 5293402"/>
              <a:gd name="connsiteX11" fmla="*/ 3135386 w 6375745"/>
              <a:gd name="connsiteY11" fmla="*/ 4015510 h 5293402"/>
              <a:gd name="connsiteX12" fmla="*/ 570101 w 6375745"/>
              <a:gd name="connsiteY12" fmla="*/ 3835490 h 5293402"/>
              <a:gd name="connsiteX0" fmla="*/ 0 w 6375745"/>
              <a:gd name="connsiteY0" fmla="*/ 3847723 h 5293402"/>
              <a:gd name="connsiteX1" fmla="*/ 1830241 w 6375745"/>
              <a:gd name="connsiteY1" fmla="*/ 2980396 h 5293402"/>
              <a:gd name="connsiteX2" fmla="*/ 3023858 w 6375745"/>
              <a:gd name="connsiteY2" fmla="*/ 1846907 h 5293402"/>
              <a:gd name="connsiteX3" fmla="*/ 3349783 w 6375745"/>
              <a:gd name="connsiteY3" fmla="*/ 995881 h 5293402"/>
              <a:gd name="connsiteX4" fmla="*/ 2761307 w 6375745"/>
              <a:gd name="connsiteY4" fmla="*/ 778598 h 5293402"/>
              <a:gd name="connsiteX5" fmla="*/ 5151422 w 6375745"/>
              <a:gd name="connsiteY5" fmla="*/ 0 h 5293402"/>
              <a:gd name="connsiteX6" fmla="*/ 6375745 w 6375745"/>
              <a:gd name="connsiteY6" fmla="*/ 1585241 h 5293402"/>
              <a:gd name="connsiteX7" fmla="*/ 5565656 w 6375745"/>
              <a:gd name="connsiteY7" fmla="*/ 1450225 h 5293402"/>
              <a:gd name="connsiteX8" fmla="*/ 5520650 w 6375745"/>
              <a:gd name="connsiteY8" fmla="*/ 2575351 h 5293402"/>
              <a:gd name="connsiteX9" fmla="*/ 4890581 w 6375745"/>
              <a:gd name="connsiteY9" fmla="*/ 3925501 h 5293402"/>
              <a:gd name="connsiteX10" fmla="*/ 3495426 w 6375745"/>
              <a:gd name="connsiteY10" fmla="*/ 5230645 h 5293402"/>
              <a:gd name="connsiteX11" fmla="*/ 3135386 w 6375745"/>
              <a:gd name="connsiteY11" fmla="*/ 4015510 h 5293402"/>
              <a:gd name="connsiteX12" fmla="*/ 570101 w 6375745"/>
              <a:gd name="connsiteY12" fmla="*/ 3835490 h 5293402"/>
              <a:gd name="connsiteX0" fmla="*/ 0 w 6375745"/>
              <a:gd name="connsiteY0" fmla="*/ 3847723 h 5293402"/>
              <a:gd name="connsiteX1" fmla="*/ 1830241 w 6375745"/>
              <a:gd name="connsiteY1" fmla="*/ 2980396 h 5293402"/>
              <a:gd name="connsiteX2" fmla="*/ 3023858 w 6375745"/>
              <a:gd name="connsiteY2" fmla="*/ 1846907 h 5293402"/>
              <a:gd name="connsiteX3" fmla="*/ 3349783 w 6375745"/>
              <a:gd name="connsiteY3" fmla="*/ 995881 h 5293402"/>
              <a:gd name="connsiteX4" fmla="*/ 2761307 w 6375745"/>
              <a:gd name="connsiteY4" fmla="*/ 778598 h 5293402"/>
              <a:gd name="connsiteX5" fmla="*/ 5151422 w 6375745"/>
              <a:gd name="connsiteY5" fmla="*/ 0 h 5293402"/>
              <a:gd name="connsiteX6" fmla="*/ 6375745 w 6375745"/>
              <a:gd name="connsiteY6" fmla="*/ 1585241 h 5293402"/>
              <a:gd name="connsiteX7" fmla="*/ 5565656 w 6375745"/>
              <a:gd name="connsiteY7" fmla="*/ 1450225 h 5293402"/>
              <a:gd name="connsiteX8" fmla="*/ 5520650 w 6375745"/>
              <a:gd name="connsiteY8" fmla="*/ 2575351 h 5293402"/>
              <a:gd name="connsiteX9" fmla="*/ 4890581 w 6375745"/>
              <a:gd name="connsiteY9" fmla="*/ 3925501 h 5293402"/>
              <a:gd name="connsiteX10" fmla="*/ 3495426 w 6375745"/>
              <a:gd name="connsiteY10" fmla="*/ 5230645 h 5293402"/>
              <a:gd name="connsiteX11" fmla="*/ 3135386 w 6375745"/>
              <a:gd name="connsiteY11" fmla="*/ 3835490 h 5293402"/>
              <a:gd name="connsiteX12" fmla="*/ 570101 w 6375745"/>
              <a:gd name="connsiteY12" fmla="*/ 3835490 h 5293402"/>
              <a:gd name="connsiteX0" fmla="*/ 0 w 6375745"/>
              <a:gd name="connsiteY0" fmla="*/ 3847723 h 5293402"/>
              <a:gd name="connsiteX1" fmla="*/ 1830241 w 6375745"/>
              <a:gd name="connsiteY1" fmla="*/ 2980396 h 5293402"/>
              <a:gd name="connsiteX2" fmla="*/ 3023858 w 6375745"/>
              <a:gd name="connsiteY2" fmla="*/ 1846907 h 5293402"/>
              <a:gd name="connsiteX3" fmla="*/ 3349783 w 6375745"/>
              <a:gd name="connsiteY3" fmla="*/ 995881 h 5293402"/>
              <a:gd name="connsiteX4" fmla="*/ 2761307 w 6375745"/>
              <a:gd name="connsiteY4" fmla="*/ 778598 h 5293402"/>
              <a:gd name="connsiteX5" fmla="*/ 5151422 w 6375745"/>
              <a:gd name="connsiteY5" fmla="*/ 0 h 5293402"/>
              <a:gd name="connsiteX6" fmla="*/ 6375745 w 6375745"/>
              <a:gd name="connsiteY6" fmla="*/ 1585241 h 5293402"/>
              <a:gd name="connsiteX7" fmla="*/ 5565656 w 6375745"/>
              <a:gd name="connsiteY7" fmla="*/ 1450225 h 5293402"/>
              <a:gd name="connsiteX8" fmla="*/ 5520650 w 6375745"/>
              <a:gd name="connsiteY8" fmla="*/ 2575351 h 5293402"/>
              <a:gd name="connsiteX9" fmla="*/ 4890581 w 6375745"/>
              <a:gd name="connsiteY9" fmla="*/ 3925501 h 5293402"/>
              <a:gd name="connsiteX10" fmla="*/ 3495426 w 6375745"/>
              <a:gd name="connsiteY10" fmla="*/ 5230645 h 5293402"/>
              <a:gd name="connsiteX11" fmla="*/ 3135386 w 6375745"/>
              <a:gd name="connsiteY11" fmla="*/ 3835490 h 5293402"/>
              <a:gd name="connsiteX12" fmla="*/ 570101 w 6375745"/>
              <a:gd name="connsiteY12" fmla="*/ 3835490 h 5293402"/>
              <a:gd name="connsiteX0" fmla="*/ 0 w 6375745"/>
              <a:gd name="connsiteY0" fmla="*/ 3847723 h 5293402"/>
              <a:gd name="connsiteX1" fmla="*/ 1830241 w 6375745"/>
              <a:gd name="connsiteY1" fmla="*/ 2980396 h 5293402"/>
              <a:gd name="connsiteX2" fmla="*/ 3135386 w 6375745"/>
              <a:gd name="connsiteY2" fmla="*/ 1945280 h 5293402"/>
              <a:gd name="connsiteX3" fmla="*/ 3349783 w 6375745"/>
              <a:gd name="connsiteY3" fmla="*/ 995881 h 5293402"/>
              <a:gd name="connsiteX4" fmla="*/ 2761307 w 6375745"/>
              <a:gd name="connsiteY4" fmla="*/ 778598 h 5293402"/>
              <a:gd name="connsiteX5" fmla="*/ 5151422 w 6375745"/>
              <a:gd name="connsiteY5" fmla="*/ 0 h 5293402"/>
              <a:gd name="connsiteX6" fmla="*/ 6375745 w 6375745"/>
              <a:gd name="connsiteY6" fmla="*/ 1585241 h 5293402"/>
              <a:gd name="connsiteX7" fmla="*/ 5565656 w 6375745"/>
              <a:gd name="connsiteY7" fmla="*/ 1450225 h 5293402"/>
              <a:gd name="connsiteX8" fmla="*/ 5520650 w 6375745"/>
              <a:gd name="connsiteY8" fmla="*/ 2575351 h 5293402"/>
              <a:gd name="connsiteX9" fmla="*/ 4890581 w 6375745"/>
              <a:gd name="connsiteY9" fmla="*/ 3925501 h 5293402"/>
              <a:gd name="connsiteX10" fmla="*/ 3495426 w 6375745"/>
              <a:gd name="connsiteY10" fmla="*/ 5230645 h 5293402"/>
              <a:gd name="connsiteX11" fmla="*/ 3135386 w 6375745"/>
              <a:gd name="connsiteY11" fmla="*/ 3835490 h 5293402"/>
              <a:gd name="connsiteX12" fmla="*/ 570101 w 6375745"/>
              <a:gd name="connsiteY12" fmla="*/ 3835490 h 5293402"/>
              <a:gd name="connsiteX0" fmla="*/ 0 w 6375745"/>
              <a:gd name="connsiteY0" fmla="*/ 3567628 h 5013307"/>
              <a:gd name="connsiteX1" fmla="*/ 1830241 w 6375745"/>
              <a:gd name="connsiteY1" fmla="*/ 2700301 h 5013307"/>
              <a:gd name="connsiteX2" fmla="*/ 3135386 w 6375745"/>
              <a:gd name="connsiteY2" fmla="*/ 1665185 h 5013307"/>
              <a:gd name="connsiteX3" fmla="*/ 3349783 w 6375745"/>
              <a:gd name="connsiteY3" fmla="*/ 715786 h 5013307"/>
              <a:gd name="connsiteX4" fmla="*/ 2761307 w 6375745"/>
              <a:gd name="connsiteY4" fmla="*/ 498503 h 5013307"/>
              <a:gd name="connsiteX5" fmla="*/ 4620551 w 6375745"/>
              <a:gd name="connsiteY5" fmla="*/ 0 h 5013307"/>
              <a:gd name="connsiteX6" fmla="*/ 6375745 w 6375745"/>
              <a:gd name="connsiteY6" fmla="*/ 1305146 h 5013307"/>
              <a:gd name="connsiteX7" fmla="*/ 5565656 w 6375745"/>
              <a:gd name="connsiteY7" fmla="*/ 1170130 h 5013307"/>
              <a:gd name="connsiteX8" fmla="*/ 5520650 w 6375745"/>
              <a:gd name="connsiteY8" fmla="*/ 2295256 h 5013307"/>
              <a:gd name="connsiteX9" fmla="*/ 4890581 w 6375745"/>
              <a:gd name="connsiteY9" fmla="*/ 3645406 h 5013307"/>
              <a:gd name="connsiteX10" fmla="*/ 3495426 w 6375745"/>
              <a:gd name="connsiteY10" fmla="*/ 4950550 h 5013307"/>
              <a:gd name="connsiteX11" fmla="*/ 3135386 w 6375745"/>
              <a:gd name="connsiteY11" fmla="*/ 3555395 h 5013307"/>
              <a:gd name="connsiteX12" fmla="*/ 570101 w 6375745"/>
              <a:gd name="connsiteY12" fmla="*/ 3555395 h 5013307"/>
              <a:gd name="connsiteX0" fmla="*/ 0 w 6375745"/>
              <a:gd name="connsiteY0" fmla="*/ 3882663 h 5328342"/>
              <a:gd name="connsiteX1" fmla="*/ 1830241 w 6375745"/>
              <a:gd name="connsiteY1" fmla="*/ 3015336 h 5328342"/>
              <a:gd name="connsiteX2" fmla="*/ 3135386 w 6375745"/>
              <a:gd name="connsiteY2" fmla="*/ 1980220 h 5328342"/>
              <a:gd name="connsiteX3" fmla="*/ 3349783 w 6375745"/>
              <a:gd name="connsiteY3" fmla="*/ 1030821 h 5328342"/>
              <a:gd name="connsiteX4" fmla="*/ 2761307 w 6375745"/>
              <a:gd name="connsiteY4" fmla="*/ 813538 h 5328342"/>
              <a:gd name="connsiteX5" fmla="*/ 4260511 w 6375745"/>
              <a:gd name="connsiteY5" fmla="*/ 0 h 5328342"/>
              <a:gd name="connsiteX6" fmla="*/ 6375745 w 6375745"/>
              <a:gd name="connsiteY6" fmla="*/ 1620181 h 5328342"/>
              <a:gd name="connsiteX7" fmla="*/ 5565656 w 6375745"/>
              <a:gd name="connsiteY7" fmla="*/ 1485165 h 5328342"/>
              <a:gd name="connsiteX8" fmla="*/ 5520650 w 6375745"/>
              <a:gd name="connsiteY8" fmla="*/ 2610291 h 5328342"/>
              <a:gd name="connsiteX9" fmla="*/ 4890581 w 6375745"/>
              <a:gd name="connsiteY9" fmla="*/ 3960441 h 5328342"/>
              <a:gd name="connsiteX10" fmla="*/ 3495426 w 6375745"/>
              <a:gd name="connsiteY10" fmla="*/ 5265585 h 5328342"/>
              <a:gd name="connsiteX11" fmla="*/ 3135386 w 6375745"/>
              <a:gd name="connsiteY11" fmla="*/ 3870430 h 5328342"/>
              <a:gd name="connsiteX12" fmla="*/ 570101 w 6375745"/>
              <a:gd name="connsiteY12" fmla="*/ 3870430 h 5328342"/>
              <a:gd name="connsiteX0" fmla="*/ 0 w 6150721"/>
              <a:gd name="connsiteY0" fmla="*/ 3882663 h 5328342"/>
              <a:gd name="connsiteX1" fmla="*/ 1830241 w 6150721"/>
              <a:gd name="connsiteY1" fmla="*/ 3015336 h 5328342"/>
              <a:gd name="connsiteX2" fmla="*/ 3135386 w 6150721"/>
              <a:gd name="connsiteY2" fmla="*/ 1980220 h 5328342"/>
              <a:gd name="connsiteX3" fmla="*/ 3349783 w 6150721"/>
              <a:gd name="connsiteY3" fmla="*/ 1030821 h 5328342"/>
              <a:gd name="connsiteX4" fmla="*/ 2761307 w 6150721"/>
              <a:gd name="connsiteY4" fmla="*/ 813538 h 5328342"/>
              <a:gd name="connsiteX5" fmla="*/ 4260511 w 6150721"/>
              <a:gd name="connsiteY5" fmla="*/ 0 h 5328342"/>
              <a:gd name="connsiteX6" fmla="*/ 6150721 w 6150721"/>
              <a:gd name="connsiteY6" fmla="*/ 1369493 h 5328342"/>
              <a:gd name="connsiteX7" fmla="*/ 5565656 w 6150721"/>
              <a:gd name="connsiteY7" fmla="*/ 1485165 h 5328342"/>
              <a:gd name="connsiteX8" fmla="*/ 5520650 w 6150721"/>
              <a:gd name="connsiteY8" fmla="*/ 2610291 h 5328342"/>
              <a:gd name="connsiteX9" fmla="*/ 4890581 w 6150721"/>
              <a:gd name="connsiteY9" fmla="*/ 3960441 h 5328342"/>
              <a:gd name="connsiteX10" fmla="*/ 3495426 w 6150721"/>
              <a:gd name="connsiteY10" fmla="*/ 5265585 h 5328342"/>
              <a:gd name="connsiteX11" fmla="*/ 3135386 w 6150721"/>
              <a:gd name="connsiteY11" fmla="*/ 3870430 h 5328342"/>
              <a:gd name="connsiteX12" fmla="*/ 570101 w 6150721"/>
              <a:gd name="connsiteY12" fmla="*/ 3870430 h 5328342"/>
              <a:gd name="connsiteX0" fmla="*/ 0 w 6150721"/>
              <a:gd name="connsiteY0" fmla="*/ 3882663 h 5328342"/>
              <a:gd name="connsiteX1" fmla="*/ 1830241 w 6150721"/>
              <a:gd name="connsiteY1" fmla="*/ 3015336 h 5328342"/>
              <a:gd name="connsiteX2" fmla="*/ 3135386 w 6150721"/>
              <a:gd name="connsiteY2" fmla="*/ 1980220 h 5328342"/>
              <a:gd name="connsiteX3" fmla="*/ 3349783 w 6150721"/>
              <a:gd name="connsiteY3" fmla="*/ 1030821 h 5328342"/>
              <a:gd name="connsiteX4" fmla="*/ 2761307 w 6150721"/>
              <a:gd name="connsiteY4" fmla="*/ 813538 h 5328342"/>
              <a:gd name="connsiteX5" fmla="*/ 4260511 w 6150721"/>
              <a:gd name="connsiteY5" fmla="*/ 0 h 5328342"/>
              <a:gd name="connsiteX6" fmla="*/ 6150721 w 6150721"/>
              <a:gd name="connsiteY6" fmla="*/ 1369493 h 5328342"/>
              <a:gd name="connsiteX7" fmla="*/ 5565656 w 6150721"/>
              <a:gd name="connsiteY7" fmla="*/ 1485165 h 5328342"/>
              <a:gd name="connsiteX8" fmla="*/ 5520650 w 6150721"/>
              <a:gd name="connsiteY8" fmla="*/ 2610291 h 5328342"/>
              <a:gd name="connsiteX9" fmla="*/ 4890581 w 6150721"/>
              <a:gd name="connsiteY9" fmla="*/ 3960441 h 5328342"/>
              <a:gd name="connsiteX10" fmla="*/ 3495426 w 6150721"/>
              <a:gd name="connsiteY10" fmla="*/ 5265585 h 5328342"/>
              <a:gd name="connsiteX11" fmla="*/ 3135386 w 6150721"/>
              <a:gd name="connsiteY11" fmla="*/ 3870430 h 5328342"/>
              <a:gd name="connsiteX12" fmla="*/ 255066 w 6150721"/>
              <a:gd name="connsiteY12" fmla="*/ 3859480 h 5328342"/>
              <a:gd name="connsiteX0" fmla="*/ 0 w 6150721"/>
              <a:gd name="connsiteY0" fmla="*/ 3882663 h 5328342"/>
              <a:gd name="connsiteX1" fmla="*/ 1830241 w 6150721"/>
              <a:gd name="connsiteY1" fmla="*/ 3015336 h 5328342"/>
              <a:gd name="connsiteX2" fmla="*/ 3135386 w 6150721"/>
              <a:gd name="connsiteY2" fmla="*/ 1980220 h 5328342"/>
              <a:gd name="connsiteX3" fmla="*/ 3349783 w 6150721"/>
              <a:gd name="connsiteY3" fmla="*/ 1030821 h 5328342"/>
              <a:gd name="connsiteX4" fmla="*/ 2761307 w 6150721"/>
              <a:gd name="connsiteY4" fmla="*/ 813538 h 5328342"/>
              <a:gd name="connsiteX5" fmla="*/ 4260511 w 6150721"/>
              <a:gd name="connsiteY5" fmla="*/ 0 h 5328342"/>
              <a:gd name="connsiteX6" fmla="*/ 6150721 w 6150721"/>
              <a:gd name="connsiteY6" fmla="*/ 1369493 h 5328342"/>
              <a:gd name="connsiteX7" fmla="*/ 5565656 w 6150721"/>
              <a:gd name="connsiteY7" fmla="*/ 1485165 h 5328342"/>
              <a:gd name="connsiteX8" fmla="*/ 5340631 w 6150721"/>
              <a:gd name="connsiteY8" fmla="*/ 2572987 h 5328342"/>
              <a:gd name="connsiteX9" fmla="*/ 4890581 w 6150721"/>
              <a:gd name="connsiteY9" fmla="*/ 3960441 h 5328342"/>
              <a:gd name="connsiteX10" fmla="*/ 3495426 w 6150721"/>
              <a:gd name="connsiteY10" fmla="*/ 5265585 h 5328342"/>
              <a:gd name="connsiteX11" fmla="*/ 3135386 w 6150721"/>
              <a:gd name="connsiteY11" fmla="*/ 3870430 h 5328342"/>
              <a:gd name="connsiteX12" fmla="*/ 255066 w 6150721"/>
              <a:gd name="connsiteY12" fmla="*/ 3859480 h 5328342"/>
              <a:gd name="connsiteX0" fmla="*/ 0 w 6150721"/>
              <a:gd name="connsiteY0" fmla="*/ 3882663 h 5328342"/>
              <a:gd name="connsiteX1" fmla="*/ 1830241 w 6150721"/>
              <a:gd name="connsiteY1" fmla="*/ 3015336 h 5328342"/>
              <a:gd name="connsiteX2" fmla="*/ 3135386 w 6150721"/>
              <a:gd name="connsiteY2" fmla="*/ 1980220 h 5328342"/>
              <a:gd name="connsiteX3" fmla="*/ 3349783 w 6150721"/>
              <a:gd name="connsiteY3" fmla="*/ 1030821 h 5328342"/>
              <a:gd name="connsiteX4" fmla="*/ 2761307 w 6150721"/>
              <a:gd name="connsiteY4" fmla="*/ 813538 h 5328342"/>
              <a:gd name="connsiteX5" fmla="*/ 4260511 w 6150721"/>
              <a:gd name="connsiteY5" fmla="*/ 0 h 5328342"/>
              <a:gd name="connsiteX6" fmla="*/ 6150721 w 6150721"/>
              <a:gd name="connsiteY6" fmla="*/ 1369493 h 5328342"/>
              <a:gd name="connsiteX7" fmla="*/ 5385636 w 6150721"/>
              <a:gd name="connsiteY7" fmla="*/ 1327993 h 5328342"/>
              <a:gd name="connsiteX8" fmla="*/ 5340631 w 6150721"/>
              <a:gd name="connsiteY8" fmla="*/ 2572987 h 5328342"/>
              <a:gd name="connsiteX9" fmla="*/ 4890581 w 6150721"/>
              <a:gd name="connsiteY9" fmla="*/ 3960441 h 5328342"/>
              <a:gd name="connsiteX10" fmla="*/ 3495426 w 6150721"/>
              <a:gd name="connsiteY10" fmla="*/ 5265585 h 5328342"/>
              <a:gd name="connsiteX11" fmla="*/ 3135386 w 6150721"/>
              <a:gd name="connsiteY11" fmla="*/ 3870430 h 5328342"/>
              <a:gd name="connsiteX12" fmla="*/ 255066 w 6150721"/>
              <a:gd name="connsiteY12" fmla="*/ 3859480 h 5328342"/>
              <a:gd name="connsiteX0" fmla="*/ 0 w 5925696"/>
              <a:gd name="connsiteY0" fmla="*/ 3882663 h 5328342"/>
              <a:gd name="connsiteX1" fmla="*/ 1830241 w 5925696"/>
              <a:gd name="connsiteY1" fmla="*/ 3015336 h 5328342"/>
              <a:gd name="connsiteX2" fmla="*/ 3135386 w 5925696"/>
              <a:gd name="connsiteY2" fmla="*/ 1980220 h 5328342"/>
              <a:gd name="connsiteX3" fmla="*/ 3349783 w 5925696"/>
              <a:gd name="connsiteY3" fmla="*/ 1030821 h 5328342"/>
              <a:gd name="connsiteX4" fmla="*/ 2761307 w 5925696"/>
              <a:gd name="connsiteY4" fmla="*/ 813538 h 5328342"/>
              <a:gd name="connsiteX5" fmla="*/ 4260511 w 5925696"/>
              <a:gd name="connsiteY5" fmla="*/ 0 h 5328342"/>
              <a:gd name="connsiteX6" fmla="*/ 5925696 w 5925696"/>
              <a:gd name="connsiteY6" fmla="*/ 1410993 h 5328342"/>
              <a:gd name="connsiteX7" fmla="*/ 5385636 w 5925696"/>
              <a:gd name="connsiteY7" fmla="*/ 1327993 h 5328342"/>
              <a:gd name="connsiteX8" fmla="*/ 5340631 w 5925696"/>
              <a:gd name="connsiteY8" fmla="*/ 2572987 h 5328342"/>
              <a:gd name="connsiteX9" fmla="*/ 4890581 w 5925696"/>
              <a:gd name="connsiteY9" fmla="*/ 3960441 h 5328342"/>
              <a:gd name="connsiteX10" fmla="*/ 3495426 w 5925696"/>
              <a:gd name="connsiteY10" fmla="*/ 5265585 h 5328342"/>
              <a:gd name="connsiteX11" fmla="*/ 3135386 w 5925696"/>
              <a:gd name="connsiteY11" fmla="*/ 3870430 h 5328342"/>
              <a:gd name="connsiteX12" fmla="*/ 255066 w 5925696"/>
              <a:gd name="connsiteY12" fmla="*/ 3859480 h 5328342"/>
              <a:gd name="connsiteX0" fmla="*/ 0 w 5925696"/>
              <a:gd name="connsiteY0" fmla="*/ 3882663 h 5328342"/>
              <a:gd name="connsiteX1" fmla="*/ 1830241 w 5925696"/>
              <a:gd name="connsiteY1" fmla="*/ 3015336 h 5328342"/>
              <a:gd name="connsiteX2" fmla="*/ 3135386 w 5925696"/>
              <a:gd name="connsiteY2" fmla="*/ 1980220 h 5328342"/>
              <a:gd name="connsiteX3" fmla="*/ 3349783 w 5925696"/>
              <a:gd name="connsiteY3" fmla="*/ 1030821 h 5328342"/>
              <a:gd name="connsiteX4" fmla="*/ 2761307 w 5925696"/>
              <a:gd name="connsiteY4" fmla="*/ 813538 h 5328342"/>
              <a:gd name="connsiteX5" fmla="*/ 4260511 w 5925696"/>
              <a:gd name="connsiteY5" fmla="*/ 0 h 5328342"/>
              <a:gd name="connsiteX6" fmla="*/ 5925696 w 5925696"/>
              <a:gd name="connsiteY6" fmla="*/ 1203494 h 5328342"/>
              <a:gd name="connsiteX7" fmla="*/ 5385636 w 5925696"/>
              <a:gd name="connsiteY7" fmla="*/ 1327993 h 5328342"/>
              <a:gd name="connsiteX8" fmla="*/ 5340631 w 5925696"/>
              <a:gd name="connsiteY8" fmla="*/ 2572987 h 5328342"/>
              <a:gd name="connsiteX9" fmla="*/ 4890581 w 5925696"/>
              <a:gd name="connsiteY9" fmla="*/ 3960441 h 5328342"/>
              <a:gd name="connsiteX10" fmla="*/ 3495426 w 5925696"/>
              <a:gd name="connsiteY10" fmla="*/ 5265585 h 5328342"/>
              <a:gd name="connsiteX11" fmla="*/ 3135386 w 5925696"/>
              <a:gd name="connsiteY11" fmla="*/ 3870430 h 5328342"/>
              <a:gd name="connsiteX12" fmla="*/ 255066 w 5925696"/>
              <a:gd name="connsiteY12" fmla="*/ 3859480 h 5328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925696" h="5328342">
                <a:moveTo>
                  <a:pt x="0" y="3882663"/>
                </a:moveTo>
                <a:cubicBezTo>
                  <a:pt x="610080" y="3593554"/>
                  <a:pt x="1307677" y="3332410"/>
                  <a:pt x="1830241" y="3015336"/>
                </a:cubicBezTo>
                <a:cubicBezTo>
                  <a:pt x="2352805" y="2698262"/>
                  <a:pt x="2882129" y="2310973"/>
                  <a:pt x="3135386" y="1980220"/>
                </a:cubicBezTo>
                <a:cubicBezTo>
                  <a:pt x="3388643" y="1649468"/>
                  <a:pt x="3393542" y="1208873"/>
                  <a:pt x="3349783" y="1030821"/>
                </a:cubicBezTo>
                <a:lnTo>
                  <a:pt x="2761307" y="813538"/>
                </a:lnTo>
                <a:lnTo>
                  <a:pt x="4260511" y="0"/>
                </a:lnTo>
                <a:lnTo>
                  <a:pt x="5925696" y="1203494"/>
                </a:lnTo>
                <a:lnTo>
                  <a:pt x="5385636" y="1327993"/>
                </a:lnTo>
                <a:cubicBezTo>
                  <a:pt x="5243120" y="1493011"/>
                  <a:pt x="5423140" y="2134246"/>
                  <a:pt x="5340631" y="2572987"/>
                </a:cubicBezTo>
                <a:cubicBezTo>
                  <a:pt x="5258122" y="3011728"/>
                  <a:pt x="5198115" y="3511675"/>
                  <a:pt x="4890581" y="3960441"/>
                </a:cubicBezTo>
                <a:cubicBezTo>
                  <a:pt x="4583047" y="4409207"/>
                  <a:pt x="3794475" y="5328342"/>
                  <a:pt x="3495426" y="5265585"/>
                </a:cubicBezTo>
                <a:cubicBezTo>
                  <a:pt x="3202894" y="5250583"/>
                  <a:pt x="3622940" y="4102956"/>
                  <a:pt x="3135386" y="3870430"/>
                </a:cubicBezTo>
                <a:cubicBezTo>
                  <a:pt x="2850354" y="3630403"/>
                  <a:pt x="798543" y="3766175"/>
                  <a:pt x="255066" y="3859480"/>
                </a:cubicBezTo>
              </a:path>
            </a:pathLst>
          </a:cu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รูปแบบอิสระ 4"/>
          <p:cNvSpPr/>
          <p:nvPr/>
        </p:nvSpPr>
        <p:spPr>
          <a:xfrm rot="18233891">
            <a:off x="6928978" y="3247822"/>
            <a:ext cx="400183" cy="509993"/>
          </a:xfrm>
          <a:custGeom>
            <a:avLst/>
            <a:gdLst>
              <a:gd name="connsiteX0" fmla="*/ 352540 w 870333"/>
              <a:gd name="connsiteY0" fmla="*/ 0 h 925416"/>
              <a:gd name="connsiteX1" fmla="*/ 0 w 870333"/>
              <a:gd name="connsiteY1" fmla="*/ 716096 h 925416"/>
              <a:gd name="connsiteX2" fmla="*/ 396608 w 870333"/>
              <a:gd name="connsiteY2" fmla="*/ 925416 h 925416"/>
              <a:gd name="connsiteX3" fmla="*/ 870333 w 870333"/>
              <a:gd name="connsiteY3" fmla="*/ 749147 h 925416"/>
              <a:gd name="connsiteX4" fmla="*/ 352540 w 870333"/>
              <a:gd name="connsiteY4" fmla="*/ 0 h 925416"/>
              <a:gd name="connsiteX0" fmla="*/ 359885 w 877678"/>
              <a:gd name="connsiteY0" fmla="*/ 5508 h 930924"/>
              <a:gd name="connsiteX1" fmla="*/ 7345 w 877678"/>
              <a:gd name="connsiteY1" fmla="*/ 721604 h 930924"/>
              <a:gd name="connsiteX2" fmla="*/ 403953 w 877678"/>
              <a:gd name="connsiteY2" fmla="*/ 930924 h 930924"/>
              <a:gd name="connsiteX3" fmla="*/ 877678 w 877678"/>
              <a:gd name="connsiteY3" fmla="*/ 754655 h 930924"/>
              <a:gd name="connsiteX4" fmla="*/ 359885 w 877678"/>
              <a:gd name="connsiteY4" fmla="*/ 5508 h 930924"/>
              <a:gd name="connsiteX0" fmla="*/ 359885 w 877678"/>
              <a:gd name="connsiteY0" fmla="*/ 5508 h 930924"/>
              <a:gd name="connsiteX1" fmla="*/ 7345 w 877678"/>
              <a:gd name="connsiteY1" fmla="*/ 721604 h 930924"/>
              <a:gd name="connsiteX2" fmla="*/ 403953 w 877678"/>
              <a:gd name="connsiteY2" fmla="*/ 930924 h 930924"/>
              <a:gd name="connsiteX3" fmla="*/ 877678 w 877678"/>
              <a:gd name="connsiteY3" fmla="*/ 754655 h 930924"/>
              <a:gd name="connsiteX4" fmla="*/ 359885 w 877678"/>
              <a:gd name="connsiteY4" fmla="*/ 5508 h 930924"/>
              <a:gd name="connsiteX0" fmla="*/ 359885 w 877678"/>
              <a:gd name="connsiteY0" fmla="*/ 5508 h 930924"/>
              <a:gd name="connsiteX1" fmla="*/ 7345 w 877678"/>
              <a:gd name="connsiteY1" fmla="*/ 721604 h 930924"/>
              <a:gd name="connsiteX2" fmla="*/ 403953 w 877678"/>
              <a:gd name="connsiteY2" fmla="*/ 930924 h 930924"/>
              <a:gd name="connsiteX3" fmla="*/ 877678 w 877678"/>
              <a:gd name="connsiteY3" fmla="*/ 754655 h 930924"/>
              <a:gd name="connsiteX4" fmla="*/ 359885 w 877678"/>
              <a:gd name="connsiteY4" fmla="*/ 5508 h 930924"/>
              <a:gd name="connsiteX0" fmla="*/ 359885 w 885023"/>
              <a:gd name="connsiteY0" fmla="*/ 5508 h 936432"/>
              <a:gd name="connsiteX1" fmla="*/ 7345 w 885023"/>
              <a:gd name="connsiteY1" fmla="*/ 721604 h 936432"/>
              <a:gd name="connsiteX2" fmla="*/ 403953 w 885023"/>
              <a:gd name="connsiteY2" fmla="*/ 930924 h 936432"/>
              <a:gd name="connsiteX3" fmla="*/ 877678 w 885023"/>
              <a:gd name="connsiteY3" fmla="*/ 754655 h 936432"/>
              <a:gd name="connsiteX4" fmla="*/ 359885 w 885023"/>
              <a:gd name="connsiteY4" fmla="*/ 5508 h 936432"/>
              <a:gd name="connsiteX0" fmla="*/ 359885 w 785871"/>
              <a:gd name="connsiteY0" fmla="*/ 15558 h 956532"/>
              <a:gd name="connsiteX1" fmla="*/ 7345 w 785871"/>
              <a:gd name="connsiteY1" fmla="*/ 731654 h 956532"/>
              <a:gd name="connsiteX2" fmla="*/ 403953 w 785871"/>
              <a:gd name="connsiteY2" fmla="*/ 940974 h 956532"/>
              <a:gd name="connsiteX3" fmla="*/ 778526 w 785871"/>
              <a:gd name="connsiteY3" fmla="*/ 638306 h 956532"/>
              <a:gd name="connsiteX4" fmla="*/ 359885 w 785871"/>
              <a:gd name="connsiteY4" fmla="*/ 15558 h 956532"/>
              <a:gd name="connsiteX0" fmla="*/ 308784 w 734770"/>
              <a:gd name="connsiteY0" fmla="*/ 7501 h 940418"/>
              <a:gd name="connsiteX1" fmla="*/ 7345 w 734770"/>
              <a:gd name="connsiteY1" fmla="*/ 585244 h 940418"/>
              <a:gd name="connsiteX2" fmla="*/ 352852 w 734770"/>
              <a:gd name="connsiteY2" fmla="*/ 932917 h 940418"/>
              <a:gd name="connsiteX3" fmla="*/ 727425 w 734770"/>
              <a:gd name="connsiteY3" fmla="*/ 630249 h 940418"/>
              <a:gd name="connsiteX4" fmla="*/ 308784 w 734770"/>
              <a:gd name="connsiteY4" fmla="*/ 7501 h 940418"/>
              <a:gd name="connsiteX0" fmla="*/ 308784 w 644759"/>
              <a:gd name="connsiteY0" fmla="*/ 0 h 925416"/>
              <a:gd name="connsiteX1" fmla="*/ 7345 w 644759"/>
              <a:gd name="connsiteY1" fmla="*/ 577743 h 925416"/>
              <a:gd name="connsiteX2" fmla="*/ 352852 w 644759"/>
              <a:gd name="connsiteY2" fmla="*/ 925416 h 925416"/>
              <a:gd name="connsiteX3" fmla="*/ 637414 w 644759"/>
              <a:gd name="connsiteY3" fmla="*/ 577743 h 925416"/>
              <a:gd name="connsiteX4" fmla="*/ 308784 w 644759"/>
              <a:gd name="connsiteY4" fmla="*/ 0 h 925416"/>
              <a:gd name="connsiteX0" fmla="*/ 303705 w 634601"/>
              <a:gd name="connsiteY0" fmla="*/ 0 h 802768"/>
              <a:gd name="connsiteX1" fmla="*/ 2266 w 634601"/>
              <a:gd name="connsiteY1" fmla="*/ 577743 h 802768"/>
              <a:gd name="connsiteX2" fmla="*/ 317301 w 634601"/>
              <a:gd name="connsiteY2" fmla="*/ 802768 h 802768"/>
              <a:gd name="connsiteX3" fmla="*/ 632335 w 634601"/>
              <a:gd name="connsiteY3" fmla="*/ 577743 h 802768"/>
              <a:gd name="connsiteX4" fmla="*/ 303705 w 634601"/>
              <a:gd name="connsiteY4" fmla="*/ 0 h 802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4601" h="802768">
                <a:moveTo>
                  <a:pt x="303705" y="0"/>
                </a:moveTo>
                <a:cubicBezTo>
                  <a:pt x="198694" y="0"/>
                  <a:pt x="0" y="443948"/>
                  <a:pt x="2266" y="577743"/>
                </a:cubicBezTo>
                <a:cubicBezTo>
                  <a:pt x="4532" y="711538"/>
                  <a:pt x="212290" y="802768"/>
                  <a:pt x="317301" y="802768"/>
                </a:cubicBezTo>
                <a:cubicBezTo>
                  <a:pt x="422312" y="802768"/>
                  <a:pt x="634601" y="711538"/>
                  <a:pt x="632335" y="577743"/>
                </a:cubicBezTo>
                <a:cubicBezTo>
                  <a:pt x="630069" y="443948"/>
                  <a:pt x="408716" y="0"/>
                  <a:pt x="303705" y="0"/>
                </a:cubicBezTo>
                <a:close/>
              </a:path>
            </a:pathLst>
          </a:custGeom>
          <a:solidFill>
            <a:srgbClr val="0066FF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รูปแบบอิสระ 5"/>
          <p:cNvSpPr/>
          <p:nvPr/>
        </p:nvSpPr>
        <p:spPr>
          <a:xfrm rot="21435127">
            <a:off x="5872709" y="4103919"/>
            <a:ext cx="400183" cy="509993"/>
          </a:xfrm>
          <a:custGeom>
            <a:avLst/>
            <a:gdLst>
              <a:gd name="connsiteX0" fmla="*/ 352540 w 870333"/>
              <a:gd name="connsiteY0" fmla="*/ 0 h 925416"/>
              <a:gd name="connsiteX1" fmla="*/ 0 w 870333"/>
              <a:gd name="connsiteY1" fmla="*/ 716096 h 925416"/>
              <a:gd name="connsiteX2" fmla="*/ 396608 w 870333"/>
              <a:gd name="connsiteY2" fmla="*/ 925416 h 925416"/>
              <a:gd name="connsiteX3" fmla="*/ 870333 w 870333"/>
              <a:gd name="connsiteY3" fmla="*/ 749147 h 925416"/>
              <a:gd name="connsiteX4" fmla="*/ 352540 w 870333"/>
              <a:gd name="connsiteY4" fmla="*/ 0 h 925416"/>
              <a:gd name="connsiteX0" fmla="*/ 359885 w 877678"/>
              <a:gd name="connsiteY0" fmla="*/ 5508 h 930924"/>
              <a:gd name="connsiteX1" fmla="*/ 7345 w 877678"/>
              <a:gd name="connsiteY1" fmla="*/ 721604 h 930924"/>
              <a:gd name="connsiteX2" fmla="*/ 403953 w 877678"/>
              <a:gd name="connsiteY2" fmla="*/ 930924 h 930924"/>
              <a:gd name="connsiteX3" fmla="*/ 877678 w 877678"/>
              <a:gd name="connsiteY3" fmla="*/ 754655 h 930924"/>
              <a:gd name="connsiteX4" fmla="*/ 359885 w 877678"/>
              <a:gd name="connsiteY4" fmla="*/ 5508 h 930924"/>
              <a:gd name="connsiteX0" fmla="*/ 359885 w 877678"/>
              <a:gd name="connsiteY0" fmla="*/ 5508 h 930924"/>
              <a:gd name="connsiteX1" fmla="*/ 7345 w 877678"/>
              <a:gd name="connsiteY1" fmla="*/ 721604 h 930924"/>
              <a:gd name="connsiteX2" fmla="*/ 403953 w 877678"/>
              <a:gd name="connsiteY2" fmla="*/ 930924 h 930924"/>
              <a:gd name="connsiteX3" fmla="*/ 877678 w 877678"/>
              <a:gd name="connsiteY3" fmla="*/ 754655 h 930924"/>
              <a:gd name="connsiteX4" fmla="*/ 359885 w 877678"/>
              <a:gd name="connsiteY4" fmla="*/ 5508 h 930924"/>
              <a:gd name="connsiteX0" fmla="*/ 359885 w 877678"/>
              <a:gd name="connsiteY0" fmla="*/ 5508 h 930924"/>
              <a:gd name="connsiteX1" fmla="*/ 7345 w 877678"/>
              <a:gd name="connsiteY1" fmla="*/ 721604 h 930924"/>
              <a:gd name="connsiteX2" fmla="*/ 403953 w 877678"/>
              <a:gd name="connsiteY2" fmla="*/ 930924 h 930924"/>
              <a:gd name="connsiteX3" fmla="*/ 877678 w 877678"/>
              <a:gd name="connsiteY3" fmla="*/ 754655 h 930924"/>
              <a:gd name="connsiteX4" fmla="*/ 359885 w 877678"/>
              <a:gd name="connsiteY4" fmla="*/ 5508 h 930924"/>
              <a:gd name="connsiteX0" fmla="*/ 359885 w 885023"/>
              <a:gd name="connsiteY0" fmla="*/ 5508 h 936432"/>
              <a:gd name="connsiteX1" fmla="*/ 7345 w 885023"/>
              <a:gd name="connsiteY1" fmla="*/ 721604 h 936432"/>
              <a:gd name="connsiteX2" fmla="*/ 403953 w 885023"/>
              <a:gd name="connsiteY2" fmla="*/ 930924 h 936432"/>
              <a:gd name="connsiteX3" fmla="*/ 877678 w 885023"/>
              <a:gd name="connsiteY3" fmla="*/ 754655 h 936432"/>
              <a:gd name="connsiteX4" fmla="*/ 359885 w 885023"/>
              <a:gd name="connsiteY4" fmla="*/ 5508 h 936432"/>
              <a:gd name="connsiteX0" fmla="*/ 359885 w 785871"/>
              <a:gd name="connsiteY0" fmla="*/ 15558 h 956532"/>
              <a:gd name="connsiteX1" fmla="*/ 7345 w 785871"/>
              <a:gd name="connsiteY1" fmla="*/ 731654 h 956532"/>
              <a:gd name="connsiteX2" fmla="*/ 403953 w 785871"/>
              <a:gd name="connsiteY2" fmla="*/ 940974 h 956532"/>
              <a:gd name="connsiteX3" fmla="*/ 778526 w 785871"/>
              <a:gd name="connsiteY3" fmla="*/ 638306 h 956532"/>
              <a:gd name="connsiteX4" fmla="*/ 359885 w 785871"/>
              <a:gd name="connsiteY4" fmla="*/ 15558 h 956532"/>
              <a:gd name="connsiteX0" fmla="*/ 308784 w 734770"/>
              <a:gd name="connsiteY0" fmla="*/ 7501 h 940418"/>
              <a:gd name="connsiteX1" fmla="*/ 7345 w 734770"/>
              <a:gd name="connsiteY1" fmla="*/ 585244 h 940418"/>
              <a:gd name="connsiteX2" fmla="*/ 352852 w 734770"/>
              <a:gd name="connsiteY2" fmla="*/ 932917 h 940418"/>
              <a:gd name="connsiteX3" fmla="*/ 727425 w 734770"/>
              <a:gd name="connsiteY3" fmla="*/ 630249 h 940418"/>
              <a:gd name="connsiteX4" fmla="*/ 308784 w 734770"/>
              <a:gd name="connsiteY4" fmla="*/ 7501 h 940418"/>
              <a:gd name="connsiteX0" fmla="*/ 308784 w 644759"/>
              <a:gd name="connsiteY0" fmla="*/ 0 h 925416"/>
              <a:gd name="connsiteX1" fmla="*/ 7345 w 644759"/>
              <a:gd name="connsiteY1" fmla="*/ 577743 h 925416"/>
              <a:gd name="connsiteX2" fmla="*/ 352852 w 644759"/>
              <a:gd name="connsiteY2" fmla="*/ 925416 h 925416"/>
              <a:gd name="connsiteX3" fmla="*/ 637414 w 644759"/>
              <a:gd name="connsiteY3" fmla="*/ 577743 h 925416"/>
              <a:gd name="connsiteX4" fmla="*/ 308784 w 644759"/>
              <a:gd name="connsiteY4" fmla="*/ 0 h 925416"/>
              <a:gd name="connsiteX0" fmla="*/ 303705 w 634601"/>
              <a:gd name="connsiteY0" fmla="*/ 0 h 802768"/>
              <a:gd name="connsiteX1" fmla="*/ 2266 w 634601"/>
              <a:gd name="connsiteY1" fmla="*/ 577743 h 802768"/>
              <a:gd name="connsiteX2" fmla="*/ 317301 w 634601"/>
              <a:gd name="connsiteY2" fmla="*/ 802768 h 802768"/>
              <a:gd name="connsiteX3" fmla="*/ 632335 w 634601"/>
              <a:gd name="connsiteY3" fmla="*/ 577743 h 802768"/>
              <a:gd name="connsiteX4" fmla="*/ 303705 w 634601"/>
              <a:gd name="connsiteY4" fmla="*/ 0 h 802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4601" h="802768">
                <a:moveTo>
                  <a:pt x="303705" y="0"/>
                </a:moveTo>
                <a:cubicBezTo>
                  <a:pt x="198694" y="0"/>
                  <a:pt x="0" y="443948"/>
                  <a:pt x="2266" y="577743"/>
                </a:cubicBezTo>
                <a:cubicBezTo>
                  <a:pt x="4532" y="711538"/>
                  <a:pt x="212290" y="802768"/>
                  <a:pt x="317301" y="802768"/>
                </a:cubicBezTo>
                <a:cubicBezTo>
                  <a:pt x="422312" y="802768"/>
                  <a:pt x="634601" y="711538"/>
                  <a:pt x="632335" y="577743"/>
                </a:cubicBezTo>
                <a:cubicBezTo>
                  <a:pt x="630069" y="443948"/>
                  <a:pt x="408716" y="0"/>
                  <a:pt x="303705" y="0"/>
                </a:cubicBezTo>
                <a:close/>
              </a:path>
            </a:pathLst>
          </a:custGeom>
          <a:solidFill>
            <a:srgbClr val="0066FF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รูปแบบอิสระ 6"/>
          <p:cNvSpPr/>
          <p:nvPr/>
        </p:nvSpPr>
        <p:spPr>
          <a:xfrm rot="19916964">
            <a:off x="5823895" y="3043090"/>
            <a:ext cx="400183" cy="509993"/>
          </a:xfrm>
          <a:custGeom>
            <a:avLst/>
            <a:gdLst>
              <a:gd name="connsiteX0" fmla="*/ 352540 w 870333"/>
              <a:gd name="connsiteY0" fmla="*/ 0 h 925416"/>
              <a:gd name="connsiteX1" fmla="*/ 0 w 870333"/>
              <a:gd name="connsiteY1" fmla="*/ 716096 h 925416"/>
              <a:gd name="connsiteX2" fmla="*/ 396608 w 870333"/>
              <a:gd name="connsiteY2" fmla="*/ 925416 h 925416"/>
              <a:gd name="connsiteX3" fmla="*/ 870333 w 870333"/>
              <a:gd name="connsiteY3" fmla="*/ 749147 h 925416"/>
              <a:gd name="connsiteX4" fmla="*/ 352540 w 870333"/>
              <a:gd name="connsiteY4" fmla="*/ 0 h 925416"/>
              <a:gd name="connsiteX0" fmla="*/ 359885 w 877678"/>
              <a:gd name="connsiteY0" fmla="*/ 5508 h 930924"/>
              <a:gd name="connsiteX1" fmla="*/ 7345 w 877678"/>
              <a:gd name="connsiteY1" fmla="*/ 721604 h 930924"/>
              <a:gd name="connsiteX2" fmla="*/ 403953 w 877678"/>
              <a:gd name="connsiteY2" fmla="*/ 930924 h 930924"/>
              <a:gd name="connsiteX3" fmla="*/ 877678 w 877678"/>
              <a:gd name="connsiteY3" fmla="*/ 754655 h 930924"/>
              <a:gd name="connsiteX4" fmla="*/ 359885 w 877678"/>
              <a:gd name="connsiteY4" fmla="*/ 5508 h 930924"/>
              <a:gd name="connsiteX0" fmla="*/ 359885 w 877678"/>
              <a:gd name="connsiteY0" fmla="*/ 5508 h 930924"/>
              <a:gd name="connsiteX1" fmla="*/ 7345 w 877678"/>
              <a:gd name="connsiteY1" fmla="*/ 721604 h 930924"/>
              <a:gd name="connsiteX2" fmla="*/ 403953 w 877678"/>
              <a:gd name="connsiteY2" fmla="*/ 930924 h 930924"/>
              <a:gd name="connsiteX3" fmla="*/ 877678 w 877678"/>
              <a:gd name="connsiteY3" fmla="*/ 754655 h 930924"/>
              <a:gd name="connsiteX4" fmla="*/ 359885 w 877678"/>
              <a:gd name="connsiteY4" fmla="*/ 5508 h 930924"/>
              <a:gd name="connsiteX0" fmla="*/ 359885 w 877678"/>
              <a:gd name="connsiteY0" fmla="*/ 5508 h 930924"/>
              <a:gd name="connsiteX1" fmla="*/ 7345 w 877678"/>
              <a:gd name="connsiteY1" fmla="*/ 721604 h 930924"/>
              <a:gd name="connsiteX2" fmla="*/ 403953 w 877678"/>
              <a:gd name="connsiteY2" fmla="*/ 930924 h 930924"/>
              <a:gd name="connsiteX3" fmla="*/ 877678 w 877678"/>
              <a:gd name="connsiteY3" fmla="*/ 754655 h 930924"/>
              <a:gd name="connsiteX4" fmla="*/ 359885 w 877678"/>
              <a:gd name="connsiteY4" fmla="*/ 5508 h 930924"/>
              <a:gd name="connsiteX0" fmla="*/ 359885 w 885023"/>
              <a:gd name="connsiteY0" fmla="*/ 5508 h 936432"/>
              <a:gd name="connsiteX1" fmla="*/ 7345 w 885023"/>
              <a:gd name="connsiteY1" fmla="*/ 721604 h 936432"/>
              <a:gd name="connsiteX2" fmla="*/ 403953 w 885023"/>
              <a:gd name="connsiteY2" fmla="*/ 930924 h 936432"/>
              <a:gd name="connsiteX3" fmla="*/ 877678 w 885023"/>
              <a:gd name="connsiteY3" fmla="*/ 754655 h 936432"/>
              <a:gd name="connsiteX4" fmla="*/ 359885 w 885023"/>
              <a:gd name="connsiteY4" fmla="*/ 5508 h 936432"/>
              <a:gd name="connsiteX0" fmla="*/ 359885 w 785871"/>
              <a:gd name="connsiteY0" fmla="*/ 15558 h 956532"/>
              <a:gd name="connsiteX1" fmla="*/ 7345 w 785871"/>
              <a:gd name="connsiteY1" fmla="*/ 731654 h 956532"/>
              <a:gd name="connsiteX2" fmla="*/ 403953 w 785871"/>
              <a:gd name="connsiteY2" fmla="*/ 940974 h 956532"/>
              <a:gd name="connsiteX3" fmla="*/ 778526 w 785871"/>
              <a:gd name="connsiteY3" fmla="*/ 638306 h 956532"/>
              <a:gd name="connsiteX4" fmla="*/ 359885 w 785871"/>
              <a:gd name="connsiteY4" fmla="*/ 15558 h 956532"/>
              <a:gd name="connsiteX0" fmla="*/ 308784 w 734770"/>
              <a:gd name="connsiteY0" fmla="*/ 7501 h 940418"/>
              <a:gd name="connsiteX1" fmla="*/ 7345 w 734770"/>
              <a:gd name="connsiteY1" fmla="*/ 585244 h 940418"/>
              <a:gd name="connsiteX2" fmla="*/ 352852 w 734770"/>
              <a:gd name="connsiteY2" fmla="*/ 932917 h 940418"/>
              <a:gd name="connsiteX3" fmla="*/ 727425 w 734770"/>
              <a:gd name="connsiteY3" fmla="*/ 630249 h 940418"/>
              <a:gd name="connsiteX4" fmla="*/ 308784 w 734770"/>
              <a:gd name="connsiteY4" fmla="*/ 7501 h 940418"/>
              <a:gd name="connsiteX0" fmla="*/ 308784 w 644759"/>
              <a:gd name="connsiteY0" fmla="*/ 0 h 925416"/>
              <a:gd name="connsiteX1" fmla="*/ 7345 w 644759"/>
              <a:gd name="connsiteY1" fmla="*/ 577743 h 925416"/>
              <a:gd name="connsiteX2" fmla="*/ 352852 w 644759"/>
              <a:gd name="connsiteY2" fmla="*/ 925416 h 925416"/>
              <a:gd name="connsiteX3" fmla="*/ 637414 w 644759"/>
              <a:gd name="connsiteY3" fmla="*/ 577743 h 925416"/>
              <a:gd name="connsiteX4" fmla="*/ 308784 w 644759"/>
              <a:gd name="connsiteY4" fmla="*/ 0 h 925416"/>
              <a:gd name="connsiteX0" fmla="*/ 303705 w 634601"/>
              <a:gd name="connsiteY0" fmla="*/ 0 h 802768"/>
              <a:gd name="connsiteX1" fmla="*/ 2266 w 634601"/>
              <a:gd name="connsiteY1" fmla="*/ 577743 h 802768"/>
              <a:gd name="connsiteX2" fmla="*/ 317301 w 634601"/>
              <a:gd name="connsiteY2" fmla="*/ 802768 h 802768"/>
              <a:gd name="connsiteX3" fmla="*/ 632335 w 634601"/>
              <a:gd name="connsiteY3" fmla="*/ 577743 h 802768"/>
              <a:gd name="connsiteX4" fmla="*/ 303705 w 634601"/>
              <a:gd name="connsiteY4" fmla="*/ 0 h 802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4601" h="802768">
                <a:moveTo>
                  <a:pt x="303705" y="0"/>
                </a:moveTo>
                <a:cubicBezTo>
                  <a:pt x="198694" y="0"/>
                  <a:pt x="0" y="443948"/>
                  <a:pt x="2266" y="577743"/>
                </a:cubicBezTo>
                <a:cubicBezTo>
                  <a:pt x="4532" y="711538"/>
                  <a:pt x="212290" y="802768"/>
                  <a:pt x="317301" y="802768"/>
                </a:cubicBezTo>
                <a:cubicBezTo>
                  <a:pt x="422312" y="802768"/>
                  <a:pt x="634601" y="711538"/>
                  <a:pt x="632335" y="577743"/>
                </a:cubicBezTo>
                <a:cubicBezTo>
                  <a:pt x="630069" y="443948"/>
                  <a:pt x="408716" y="0"/>
                  <a:pt x="303705" y="0"/>
                </a:cubicBezTo>
                <a:close/>
              </a:path>
            </a:pathLst>
          </a:custGeom>
          <a:solidFill>
            <a:srgbClr val="0066FF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3" name="กลุ่ม 32"/>
          <p:cNvGrpSpPr/>
          <p:nvPr/>
        </p:nvGrpSpPr>
        <p:grpSpPr>
          <a:xfrm rot="18528408">
            <a:off x="6581913" y="2928433"/>
            <a:ext cx="1137629" cy="1198721"/>
            <a:chOff x="4532900" y="3076738"/>
            <a:chExt cx="1137629" cy="1198721"/>
          </a:xfrm>
        </p:grpSpPr>
        <p:sp>
          <p:nvSpPr>
            <p:cNvPr id="34" name="รูปแบบอิสระ 33"/>
            <p:cNvSpPr/>
            <p:nvPr/>
          </p:nvSpPr>
          <p:spPr>
            <a:xfrm rot="21435127">
              <a:off x="4899029" y="3393294"/>
              <a:ext cx="400183" cy="509993"/>
            </a:xfrm>
            <a:custGeom>
              <a:avLst/>
              <a:gdLst>
                <a:gd name="connsiteX0" fmla="*/ 352540 w 870333"/>
                <a:gd name="connsiteY0" fmla="*/ 0 h 925416"/>
                <a:gd name="connsiteX1" fmla="*/ 0 w 870333"/>
                <a:gd name="connsiteY1" fmla="*/ 716096 h 925416"/>
                <a:gd name="connsiteX2" fmla="*/ 396608 w 870333"/>
                <a:gd name="connsiteY2" fmla="*/ 925416 h 925416"/>
                <a:gd name="connsiteX3" fmla="*/ 870333 w 870333"/>
                <a:gd name="connsiteY3" fmla="*/ 749147 h 925416"/>
                <a:gd name="connsiteX4" fmla="*/ 352540 w 870333"/>
                <a:gd name="connsiteY4" fmla="*/ 0 h 925416"/>
                <a:gd name="connsiteX0" fmla="*/ 359885 w 877678"/>
                <a:gd name="connsiteY0" fmla="*/ 5508 h 930924"/>
                <a:gd name="connsiteX1" fmla="*/ 7345 w 877678"/>
                <a:gd name="connsiteY1" fmla="*/ 721604 h 930924"/>
                <a:gd name="connsiteX2" fmla="*/ 403953 w 877678"/>
                <a:gd name="connsiteY2" fmla="*/ 930924 h 930924"/>
                <a:gd name="connsiteX3" fmla="*/ 877678 w 877678"/>
                <a:gd name="connsiteY3" fmla="*/ 754655 h 930924"/>
                <a:gd name="connsiteX4" fmla="*/ 359885 w 877678"/>
                <a:gd name="connsiteY4" fmla="*/ 5508 h 930924"/>
                <a:gd name="connsiteX0" fmla="*/ 359885 w 877678"/>
                <a:gd name="connsiteY0" fmla="*/ 5508 h 930924"/>
                <a:gd name="connsiteX1" fmla="*/ 7345 w 877678"/>
                <a:gd name="connsiteY1" fmla="*/ 721604 h 930924"/>
                <a:gd name="connsiteX2" fmla="*/ 403953 w 877678"/>
                <a:gd name="connsiteY2" fmla="*/ 930924 h 930924"/>
                <a:gd name="connsiteX3" fmla="*/ 877678 w 877678"/>
                <a:gd name="connsiteY3" fmla="*/ 754655 h 930924"/>
                <a:gd name="connsiteX4" fmla="*/ 359885 w 877678"/>
                <a:gd name="connsiteY4" fmla="*/ 5508 h 930924"/>
                <a:gd name="connsiteX0" fmla="*/ 359885 w 877678"/>
                <a:gd name="connsiteY0" fmla="*/ 5508 h 930924"/>
                <a:gd name="connsiteX1" fmla="*/ 7345 w 877678"/>
                <a:gd name="connsiteY1" fmla="*/ 721604 h 930924"/>
                <a:gd name="connsiteX2" fmla="*/ 403953 w 877678"/>
                <a:gd name="connsiteY2" fmla="*/ 930924 h 930924"/>
                <a:gd name="connsiteX3" fmla="*/ 877678 w 877678"/>
                <a:gd name="connsiteY3" fmla="*/ 754655 h 930924"/>
                <a:gd name="connsiteX4" fmla="*/ 359885 w 877678"/>
                <a:gd name="connsiteY4" fmla="*/ 5508 h 930924"/>
                <a:gd name="connsiteX0" fmla="*/ 359885 w 885023"/>
                <a:gd name="connsiteY0" fmla="*/ 5508 h 936432"/>
                <a:gd name="connsiteX1" fmla="*/ 7345 w 885023"/>
                <a:gd name="connsiteY1" fmla="*/ 721604 h 936432"/>
                <a:gd name="connsiteX2" fmla="*/ 403953 w 885023"/>
                <a:gd name="connsiteY2" fmla="*/ 930924 h 936432"/>
                <a:gd name="connsiteX3" fmla="*/ 877678 w 885023"/>
                <a:gd name="connsiteY3" fmla="*/ 754655 h 936432"/>
                <a:gd name="connsiteX4" fmla="*/ 359885 w 885023"/>
                <a:gd name="connsiteY4" fmla="*/ 5508 h 936432"/>
                <a:gd name="connsiteX0" fmla="*/ 359885 w 785871"/>
                <a:gd name="connsiteY0" fmla="*/ 15558 h 956532"/>
                <a:gd name="connsiteX1" fmla="*/ 7345 w 785871"/>
                <a:gd name="connsiteY1" fmla="*/ 731654 h 956532"/>
                <a:gd name="connsiteX2" fmla="*/ 403953 w 785871"/>
                <a:gd name="connsiteY2" fmla="*/ 940974 h 956532"/>
                <a:gd name="connsiteX3" fmla="*/ 778526 w 785871"/>
                <a:gd name="connsiteY3" fmla="*/ 638306 h 956532"/>
                <a:gd name="connsiteX4" fmla="*/ 359885 w 785871"/>
                <a:gd name="connsiteY4" fmla="*/ 15558 h 956532"/>
                <a:gd name="connsiteX0" fmla="*/ 308784 w 734770"/>
                <a:gd name="connsiteY0" fmla="*/ 7501 h 940418"/>
                <a:gd name="connsiteX1" fmla="*/ 7345 w 734770"/>
                <a:gd name="connsiteY1" fmla="*/ 585244 h 940418"/>
                <a:gd name="connsiteX2" fmla="*/ 352852 w 734770"/>
                <a:gd name="connsiteY2" fmla="*/ 932917 h 940418"/>
                <a:gd name="connsiteX3" fmla="*/ 727425 w 734770"/>
                <a:gd name="connsiteY3" fmla="*/ 630249 h 940418"/>
                <a:gd name="connsiteX4" fmla="*/ 308784 w 734770"/>
                <a:gd name="connsiteY4" fmla="*/ 7501 h 940418"/>
                <a:gd name="connsiteX0" fmla="*/ 308784 w 644759"/>
                <a:gd name="connsiteY0" fmla="*/ 0 h 925416"/>
                <a:gd name="connsiteX1" fmla="*/ 7345 w 644759"/>
                <a:gd name="connsiteY1" fmla="*/ 577743 h 925416"/>
                <a:gd name="connsiteX2" fmla="*/ 352852 w 644759"/>
                <a:gd name="connsiteY2" fmla="*/ 925416 h 925416"/>
                <a:gd name="connsiteX3" fmla="*/ 637414 w 644759"/>
                <a:gd name="connsiteY3" fmla="*/ 577743 h 925416"/>
                <a:gd name="connsiteX4" fmla="*/ 308784 w 644759"/>
                <a:gd name="connsiteY4" fmla="*/ 0 h 925416"/>
                <a:gd name="connsiteX0" fmla="*/ 303705 w 634601"/>
                <a:gd name="connsiteY0" fmla="*/ 0 h 802768"/>
                <a:gd name="connsiteX1" fmla="*/ 2266 w 634601"/>
                <a:gd name="connsiteY1" fmla="*/ 577743 h 802768"/>
                <a:gd name="connsiteX2" fmla="*/ 317301 w 634601"/>
                <a:gd name="connsiteY2" fmla="*/ 802768 h 802768"/>
                <a:gd name="connsiteX3" fmla="*/ 632335 w 634601"/>
                <a:gd name="connsiteY3" fmla="*/ 577743 h 802768"/>
                <a:gd name="connsiteX4" fmla="*/ 303705 w 634601"/>
                <a:gd name="connsiteY4" fmla="*/ 0 h 802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601" h="802768">
                  <a:moveTo>
                    <a:pt x="303705" y="0"/>
                  </a:moveTo>
                  <a:cubicBezTo>
                    <a:pt x="198694" y="0"/>
                    <a:pt x="0" y="443948"/>
                    <a:pt x="2266" y="577743"/>
                  </a:cubicBezTo>
                  <a:cubicBezTo>
                    <a:pt x="4532" y="711538"/>
                    <a:pt x="212290" y="802768"/>
                    <a:pt x="317301" y="802768"/>
                  </a:cubicBezTo>
                  <a:cubicBezTo>
                    <a:pt x="422312" y="802768"/>
                    <a:pt x="634601" y="711538"/>
                    <a:pt x="632335" y="577743"/>
                  </a:cubicBezTo>
                  <a:cubicBezTo>
                    <a:pt x="630069" y="443948"/>
                    <a:pt x="408716" y="0"/>
                    <a:pt x="303705" y="0"/>
                  </a:cubicBezTo>
                  <a:close/>
                </a:path>
              </a:pathLst>
            </a:custGeom>
            <a:solidFill>
              <a:srgbClr val="0066FF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5" name="รูปแบบอิสระ 34"/>
            <p:cNvSpPr/>
            <p:nvPr/>
          </p:nvSpPr>
          <p:spPr>
            <a:xfrm rot="13047592">
              <a:off x="5191473" y="3741548"/>
              <a:ext cx="479056" cy="127582"/>
            </a:xfrm>
            <a:custGeom>
              <a:avLst/>
              <a:gdLst>
                <a:gd name="connsiteX0" fmla="*/ 0 w 449484"/>
                <a:gd name="connsiteY0" fmla="*/ 140826 h 140826"/>
                <a:gd name="connsiteX1" fmla="*/ 38582 w 449484"/>
                <a:gd name="connsiteY1" fmla="*/ 88739 h 140826"/>
                <a:gd name="connsiteX2" fmla="*/ 117676 w 449484"/>
                <a:gd name="connsiteY2" fmla="*/ 113818 h 140826"/>
                <a:gd name="connsiteX3" fmla="*/ 185195 w 449484"/>
                <a:gd name="connsiteY3" fmla="*/ 61732 h 140826"/>
                <a:gd name="connsiteX4" fmla="*/ 256572 w 449484"/>
                <a:gd name="connsiteY4" fmla="*/ 96456 h 140826"/>
                <a:gd name="connsiteX5" fmla="*/ 327949 w 449484"/>
                <a:gd name="connsiteY5" fmla="*/ 32795 h 140826"/>
                <a:gd name="connsiteX6" fmla="*/ 449484 w 449484"/>
                <a:gd name="connsiteY6" fmla="*/ 0 h 140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9484" h="140826">
                  <a:moveTo>
                    <a:pt x="0" y="140826"/>
                  </a:moveTo>
                  <a:cubicBezTo>
                    <a:pt x="9484" y="117033"/>
                    <a:pt x="18969" y="93240"/>
                    <a:pt x="38582" y="88739"/>
                  </a:cubicBezTo>
                  <a:cubicBezTo>
                    <a:pt x="58195" y="84238"/>
                    <a:pt x="93241" y="118319"/>
                    <a:pt x="117676" y="113818"/>
                  </a:cubicBezTo>
                  <a:cubicBezTo>
                    <a:pt x="142111" y="109317"/>
                    <a:pt x="162046" y="64626"/>
                    <a:pt x="185195" y="61732"/>
                  </a:cubicBezTo>
                  <a:cubicBezTo>
                    <a:pt x="208344" y="58838"/>
                    <a:pt x="232780" y="101279"/>
                    <a:pt x="256572" y="96456"/>
                  </a:cubicBezTo>
                  <a:cubicBezTo>
                    <a:pt x="280364" y="91633"/>
                    <a:pt x="295797" y="48871"/>
                    <a:pt x="327949" y="32795"/>
                  </a:cubicBezTo>
                  <a:cubicBezTo>
                    <a:pt x="360101" y="16719"/>
                    <a:pt x="404792" y="8359"/>
                    <a:pt x="449484" y="0"/>
                  </a:cubicBezTo>
                </a:path>
              </a:pathLst>
            </a:custGeom>
            <a:ln w="4445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6" name="รูปแบบอิสระ 35"/>
            <p:cNvSpPr/>
            <p:nvPr/>
          </p:nvSpPr>
          <p:spPr>
            <a:xfrm rot="1377883">
              <a:off x="4532900" y="3562405"/>
              <a:ext cx="479056" cy="127582"/>
            </a:xfrm>
            <a:custGeom>
              <a:avLst/>
              <a:gdLst>
                <a:gd name="connsiteX0" fmla="*/ 0 w 449484"/>
                <a:gd name="connsiteY0" fmla="*/ 140826 h 140826"/>
                <a:gd name="connsiteX1" fmla="*/ 38582 w 449484"/>
                <a:gd name="connsiteY1" fmla="*/ 88739 h 140826"/>
                <a:gd name="connsiteX2" fmla="*/ 117676 w 449484"/>
                <a:gd name="connsiteY2" fmla="*/ 113818 h 140826"/>
                <a:gd name="connsiteX3" fmla="*/ 185195 w 449484"/>
                <a:gd name="connsiteY3" fmla="*/ 61732 h 140826"/>
                <a:gd name="connsiteX4" fmla="*/ 256572 w 449484"/>
                <a:gd name="connsiteY4" fmla="*/ 96456 h 140826"/>
                <a:gd name="connsiteX5" fmla="*/ 327949 w 449484"/>
                <a:gd name="connsiteY5" fmla="*/ 32795 h 140826"/>
                <a:gd name="connsiteX6" fmla="*/ 449484 w 449484"/>
                <a:gd name="connsiteY6" fmla="*/ 0 h 140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9484" h="140826">
                  <a:moveTo>
                    <a:pt x="0" y="140826"/>
                  </a:moveTo>
                  <a:cubicBezTo>
                    <a:pt x="9484" y="117033"/>
                    <a:pt x="18969" y="93240"/>
                    <a:pt x="38582" y="88739"/>
                  </a:cubicBezTo>
                  <a:cubicBezTo>
                    <a:pt x="58195" y="84238"/>
                    <a:pt x="93241" y="118319"/>
                    <a:pt x="117676" y="113818"/>
                  </a:cubicBezTo>
                  <a:cubicBezTo>
                    <a:pt x="142111" y="109317"/>
                    <a:pt x="162046" y="64626"/>
                    <a:pt x="185195" y="61732"/>
                  </a:cubicBezTo>
                  <a:cubicBezTo>
                    <a:pt x="208344" y="58838"/>
                    <a:pt x="232780" y="101279"/>
                    <a:pt x="256572" y="96456"/>
                  </a:cubicBezTo>
                  <a:cubicBezTo>
                    <a:pt x="280364" y="91633"/>
                    <a:pt x="295797" y="48871"/>
                    <a:pt x="327949" y="32795"/>
                  </a:cubicBezTo>
                  <a:cubicBezTo>
                    <a:pt x="360101" y="16719"/>
                    <a:pt x="404792" y="8359"/>
                    <a:pt x="449484" y="0"/>
                  </a:cubicBezTo>
                </a:path>
              </a:pathLst>
            </a:custGeom>
            <a:ln w="4445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7" name="รูปแบบอิสระ 36"/>
            <p:cNvSpPr/>
            <p:nvPr/>
          </p:nvSpPr>
          <p:spPr>
            <a:xfrm rot="6061359">
              <a:off x="4845929" y="3252475"/>
              <a:ext cx="479056" cy="127582"/>
            </a:xfrm>
            <a:custGeom>
              <a:avLst/>
              <a:gdLst>
                <a:gd name="connsiteX0" fmla="*/ 0 w 449484"/>
                <a:gd name="connsiteY0" fmla="*/ 140826 h 140826"/>
                <a:gd name="connsiteX1" fmla="*/ 38582 w 449484"/>
                <a:gd name="connsiteY1" fmla="*/ 88739 h 140826"/>
                <a:gd name="connsiteX2" fmla="*/ 117676 w 449484"/>
                <a:gd name="connsiteY2" fmla="*/ 113818 h 140826"/>
                <a:gd name="connsiteX3" fmla="*/ 185195 w 449484"/>
                <a:gd name="connsiteY3" fmla="*/ 61732 h 140826"/>
                <a:gd name="connsiteX4" fmla="*/ 256572 w 449484"/>
                <a:gd name="connsiteY4" fmla="*/ 96456 h 140826"/>
                <a:gd name="connsiteX5" fmla="*/ 327949 w 449484"/>
                <a:gd name="connsiteY5" fmla="*/ 32795 h 140826"/>
                <a:gd name="connsiteX6" fmla="*/ 449484 w 449484"/>
                <a:gd name="connsiteY6" fmla="*/ 0 h 140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9484" h="140826">
                  <a:moveTo>
                    <a:pt x="0" y="140826"/>
                  </a:moveTo>
                  <a:cubicBezTo>
                    <a:pt x="9484" y="117033"/>
                    <a:pt x="18969" y="93240"/>
                    <a:pt x="38582" y="88739"/>
                  </a:cubicBezTo>
                  <a:cubicBezTo>
                    <a:pt x="58195" y="84238"/>
                    <a:pt x="93241" y="118319"/>
                    <a:pt x="117676" y="113818"/>
                  </a:cubicBezTo>
                  <a:cubicBezTo>
                    <a:pt x="142111" y="109317"/>
                    <a:pt x="162046" y="64626"/>
                    <a:pt x="185195" y="61732"/>
                  </a:cubicBezTo>
                  <a:cubicBezTo>
                    <a:pt x="208344" y="58838"/>
                    <a:pt x="232780" y="101279"/>
                    <a:pt x="256572" y="96456"/>
                  </a:cubicBezTo>
                  <a:cubicBezTo>
                    <a:pt x="280364" y="91633"/>
                    <a:pt x="295797" y="48871"/>
                    <a:pt x="327949" y="32795"/>
                  </a:cubicBezTo>
                  <a:cubicBezTo>
                    <a:pt x="360101" y="16719"/>
                    <a:pt x="404792" y="8359"/>
                    <a:pt x="449484" y="0"/>
                  </a:cubicBezTo>
                </a:path>
              </a:pathLst>
            </a:custGeom>
            <a:ln w="4445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8" name="รูปแบบอิสระ 37"/>
            <p:cNvSpPr/>
            <p:nvPr/>
          </p:nvSpPr>
          <p:spPr>
            <a:xfrm rot="16787925">
              <a:off x="4886147" y="3972140"/>
              <a:ext cx="479056" cy="127582"/>
            </a:xfrm>
            <a:custGeom>
              <a:avLst/>
              <a:gdLst>
                <a:gd name="connsiteX0" fmla="*/ 0 w 449484"/>
                <a:gd name="connsiteY0" fmla="*/ 140826 h 140826"/>
                <a:gd name="connsiteX1" fmla="*/ 38582 w 449484"/>
                <a:gd name="connsiteY1" fmla="*/ 88739 h 140826"/>
                <a:gd name="connsiteX2" fmla="*/ 117676 w 449484"/>
                <a:gd name="connsiteY2" fmla="*/ 113818 h 140826"/>
                <a:gd name="connsiteX3" fmla="*/ 185195 w 449484"/>
                <a:gd name="connsiteY3" fmla="*/ 61732 h 140826"/>
                <a:gd name="connsiteX4" fmla="*/ 256572 w 449484"/>
                <a:gd name="connsiteY4" fmla="*/ 96456 h 140826"/>
                <a:gd name="connsiteX5" fmla="*/ 327949 w 449484"/>
                <a:gd name="connsiteY5" fmla="*/ 32795 h 140826"/>
                <a:gd name="connsiteX6" fmla="*/ 449484 w 449484"/>
                <a:gd name="connsiteY6" fmla="*/ 0 h 140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9484" h="140826">
                  <a:moveTo>
                    <a:pt x="0" y="140826"/>
                  </a:moveTo>
                  <a:cubicBezTo>
                    <a:pt x="9484" y="117033"/>
                    <a:pt x="18969" y="93240"/>
                    <a:pt x="38582" y="88739"/>
                  </a:cubicBezTo>
                  <a:cubicBezTo>
                    <a:pt x="58195" y="84238"/>
                    <a:pt x="93241" y="118319"/>
                    <a:pt x="117676" y="113818"/>
                  </a:cubicBezTo>
                  <a:cubicBezTo>
                    <a:pt x="142111" y="109317"/>
                    <a:pt x="162046" y="64626"/>
                    <a:pt x="185195" y="61732"/>
                  </a:cubicBezTo>
                  <a:cubicBezTo>
                    <a:pt x="208344" y="58838"/>
                    <a:pt x="232780" y="101279"/>
                    <a:pt x="256572" y="96456"/>
                  </a:cubicBezTo>
                  <a:cubicBezTo>
                    <a:pt x="280364" y="91633"/>
                    <a:pt x="295797" y="48871"/>
                    <a:pt x="327949" y="32795"/>
                  </a:cubicBezTo>
                  <a:cubicBezTo>
                    <a:pt x="360101" y="16719"/>
                    <a:pt x="404792" y="8359"/>
                    <a:pt x="449484" y="0"/>
                  </a:cubicBezTo>
                </a:path>
              </a:pathLst>
            </a:custGeom>
            <a:ln w="4445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9" name="กลุ่ม 38"/>
          <p:cNvGrpSpPr/>
          <p:nvPr/>
        </p:nvGrpSpPr>
        <p:grpSpPr>
          <a:xfrm>
            <a:off x="5517105" y="3789040"/>
            <a:ext cx="1137629" cy="1198721"/>
            <a:chOff x="4532900" y="3076738"/>
            <a:chExt cx="1137629" cy="1198721"/>
          </a:xfrm>
        </p:grpSpPr>
        <p:sp>
          <p:nvSpPr>
            <p:cNvPr id="40" name="รูปแบบอิสระ 39"/>
            <p:cNvSpPr/>
            <p:nvPr/>
          </p:nvSpPr>
          <p:spPr>
            <a:xfrm rot="21435127">
              <a:off x="4899029" y="3393294"/>
              <a:ext cx="400183" cy="509993"/>
            </a:xfrm>
            <a:custGeom>
              <a:avLst/>
              <a:gdLst>
                <a:gd name="connsiteX0" fmla="*/ 352540 w 870333"/>
                <a:gd name="connsiteY0" fmla="*/ 0 h 925416"/>
                <a:gd name="connsiteX1" fmla="*/ 0 w 870333"/>
                <a:gd name="connsiteY1" fmla="*/ 716096 h 925416"/>
                <a:gd name="connsiteX2" fmla="*/ 396608 w 870333"/>
                <a:gd name="connsiteY2" fmla="*/ 925416 h 925416"/>
                <a:gd name="connsiteX3" fmla="*/ 870333 w 870333"/>
                <a:gd name="connsiteY3" fmla="*/ 749147 h 925416"/>
                <a:gd name="connsiteX4" fmla="*/ 352540 w 870333"/>
                <a:gd name="connsiteY4" fmla="*/ 0 h 925416"/>
                <a:gd name="connsiteX0" fmla="*/ 359885 w 877678"/>
                <a:gd name="connsiteY0" fmla="*/ 5508 h 930924"/>
                <a:gd name="connsiteX1" fmla="*/ 7345 w 877678"/>
                <a:gd name="connsiteY1" fmla="*/ 721604 h 930924"/>
                <a:gd name="connsiteX2" fmla="*/ 403953 w 877678"/>
                <a:gd name="connsiteY2" fmla="*/ 930924 h 930924"/>
                <a:gd name="connsiteX3" fmla="*/ 877678 w 877678"/>
                <a:gd name="connsiteY3" fmla="*/ 754655 h 930924"/>
                <a:gd name="connsiteX4" fmla="*/ 359885 w 877678"/>
                <a:gd name="connsiteY4" fmla="*/ 5508 h 930924"/>
                <a:gd name="connsiteX0" fmla="*/ 359885 w 877678"/>
                <a:gd name="connsiteY0" fmla="*/ 5508 h 930924"/>
                <a:gd name="connsiteX1" fmla="*/ 7345 w 877678"/>
                <a:gd name="connsiteY1" fmla="*/ 721604 h 930924"/>
                <a:gd name="connsiteX2" fmla="*/ 403953 w 877678"/>
                <a:gd name="connsiteY2" fmla="*/ 930924 h 930924"/>
                <a:gd name="connsiteX3" fmla="*/ 877678 w 877678"/>
                <a:gd name="connsiteY3" fmla="*/ 754655 h 930924"/>
                <a:gd name="connsiteX4" fmla="*/ 359885 w 877678"/>
                <a:gd name="connsiteY4" fmla="*/ 5508 h 930924"/>
                <a:gd name="connsiteX0" fmla="*/ 359885 w 877678"/>
                <a:gd name="connsiteY0" fmla="*/ 5508 h 930924"/>
                <a:gd name="connsiteX1" fmla="*/ 7345 w 877678"/>
                <a:gd name="connsiteY1" fmla="*/ 721604 h 930924"/>
                <a:gd name="connsiteX2" fmla="*/ 403953 w 877678"/>
                <a:gd name="connsiteY2" fmla="*/ 930924 h 930924"/>
                <a:gd name="connsiteX3" fmla="*/ 877678 w 877678"/>
                <a:gd name="connsiteY3" fmla="*/ 754655 h 930924"/>
                <a:gd name="connsiteX4" fmla="*/ 359885 w 877678"/>
                <a:gd name="connsiteY4" fmla="*/ 5508 h 930924"/>
                <a:gd name="connsiteX0" fmla="*/ 359885 w 885023"/>
                <a:gd name="connsiteY0" fmla="*/ 5508 h 936432"/>
                <a:gd name="connsiteX1" fmla="*/ 7345 w 885023"/>
                <a:gd name="connsiteY1" fmla="*/ 721604 h 936432"/>
                <a:gd name="connsiteX2" fmla="*/ 403953 w 885023"/>
                <a:gd name="connsiteY2" fmla="*/ 930924 h 936432"/>
                <a:gd name="connsiteX3" fmla="*/ 877678 w 885023"/>
                <a:gd name="connsiteY3" fmla="*/ 754655 h 936432"/>
                <a:gd name="connsiteX4" fmla="*/ 359885 w 885023"/>
                <a:gd name="connsiteY4" fmla="*/ 5508 h 936432"/>
                <a:gd name="connsiteX0" fmla="*/ 359885 w 785871"/>
                <a:gd name="connsiteY0" fmla="*/ 15558 h 956532"/>
                <a:gd name="connsiteX1" fmla="*/ 7345 w 785871"/>
                <a:gd name="connsiteY1" fmla="*/ 731654 h 956532"/>
                <a:gd name="connsiteX2" fmla="*/ 403953 w 785871"/>
                <a:gd name="connsiteY2" fmla="*/ 940974 h 956532"/>
                <a:gd name="connsiteX3" fmla="*/ 778526 w 785871"/>
                <a:gd name="connsiteY3" fmla="*/ 638306 h 956532"/>
                <a:gd name="connsiteX4" fmla="*/ 359885 w 785871"/>
                <a:gd name="connsiteY4" fmla="*/ 15558 h 956532"/>
                <a:gd name="connsiteX0" fmla="*/ 308784 w 734770"/>
                <a:gd name="connsiteY0" fmla="*/ 7501 h 940418"/>
                <a:gd name="connsiteX1" fmla="*/ 7345 w 734770"/>
                <a:gd name="connsiteY1" fmla="*/ 585244 h 940418"/>
                <a:gd name="connsiteX2" fmla="*/ 352852 w 734770"/>
                <a:gd name="connsiteY2" fmla="*/ 932917 h 940418"/>
                <a:gd name="connsiteX3" fmla="*/ 727425 w 734770"/>
                <a:gd name="connsiteY3" fmla="*/ 630249 h 940418"/>
                <a:gd name="connsiteX4" fmla="*/ 308784 w 734770"/>
                <a:gd name="connsiteY4" fmla="*/ 7501 h 940418"/>
                <a:gd name="connsiteX0" fmla="*/ 308784 w 644759"/>
                <a:gd name="connsiteY0" fmla="*/ 0 h 925416"/>
                <a:gd name="connsiteX1" fmla="*/ 7345 w 644759"/>
                <a:gd name="connsiteY1" fmla="*/ 577743 h 925416"/>
                <a:gd name="connsiteX2" fmla="*/ 352852 w 644759"/>
                <a:gd name="connsiteY2" fmla="*/ 925416 h 925416"/>
                <a:gd name="connsiteX3" fmla="*/ 637414 w 644759"/>
                <a:gd name="connsiteY3" fmla="*/ 577743 h 925416"/>
                <a:gd name="connsiteX4" fmla="*/ 308784 w 644759"/>
                <a:gd name="connsiteY4" fmla="*/ 0 h 925416"/>
                <a:gd name="connsiteX0" fmla="*/ 303705 w 634601"/>
                <a:gd name="connsiteY0" fmla="*/ 0 h 802768"/>
                <a:gd name="connsiteX1" fmla="*/ 2266 w 634601"/>
                <a:gd name="connsiteY1" fmla="*/ 577743 h 802768"/>
                <a:gd name="connsiteX2" fmla="*/ 317301 w 634601"/>
                <a:gd name="connsiteY2" fmla="*/ 802768 h 802768"/>
                <a:gd name="connsiteX3" fmla="*/ 632335 w 634601"/>
                <a:gd name="connsiteY3" fmla="*/ 577743 h 802768"/>
                <a:gd name="connsiteX4" fmla="*/ 303705 w 634601"/>
                <a:gd name="connsiteY4" fmla="*/ 0 h 802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601" h="802768">
                  <a:moveTo>
                    <a:pt x="303705" y="0"/>
                  </a:moveTo>
                  <a:cubicBezTo>
                    <a:pt x="198694" y="0"/>
                    <a:pt x="0" y="443948"/>
                    <a:pt x="2266" y="577743"/>
                  </a:cubicBezTo>
                  <a:cubicBezTo>
                    <a:pt x="4532" y="711538"/>
                    <a:pt x="212290" y="802768"/>
                    <a:pt x="317301" y="802768"/>
                  </a:cubicBezTo>
                  <a:cubicBezTo>
                    <a:pt x="422312" y="802768"/>
                    <a:pt x="634601" y="711538"/>
                    <a:pt x="632335" y="577743"/>
                  </a:cubicBezTo>
                  <a:cubicBezTo>
                    <a:pt x="630069" y="443948"/>
                    <a:pt x="408716" y="0"/>
                    <a:pt x="303705" y="0"/>
                  </a:cubicBezTo>
                  <a:close/>
                </a:path>
              </a:pathLst>
            </a:custGeom>
            <a:solidFill>
              <a:srgbClr val="0066FF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1" name="รูปแบบอิสระ 40"/>
            <p:cNvSpPr/>
            <p:nvPr/>
          </p:nvSpPr>
          <p:spPr>
            <a:xfrm rot="13047592">
              <a:off x="5191473" y="3741548"/>
              <a:ext cx="479056" cy="127582"/>
            </a:xfrm>
            <a:custGeom>
              <a:avLst/>
              <a:gdLst>
                <a:gd name="connsiteX0" fmla="*/ 0 w 449484"/>
                <a:gd name="connsiteY0" fmla="*/ 140826 h 140826"/>
                <a:gd name="connsiteX1" fmla="*/ 38582 w 449484"/>
                <a:gd name="connsiteY1" fmla="*/ 88739 h 140826"/>
                <a:gd name="connsiteX2" fmla="*/ 117676 w 449484"/>
                <a:gd name="connsiteY2" fmla="*/ 113818 h 140826"/>
                <a:gd name="connsiteX3" fmla="*/ 185195 w 449484"/>
                <a:gd name="connsiteY3" fmla="*/ 61732 h 140826"/>
                <a:gd name="connsiteX4" fmla="*/ 256572 w 449484"/>
                <a:gd name="connsiteY4" fmla="*/ 96456 h 140826"/>
                <a:gd name="connsiteX5" fmla="*/ 327949 w 449484"/>
                <a:gd name="connsiteY5" fmla="*/ 32795 h 140826"/>
                <a:gd name="connsiteX6" fmla="*/ 449484 w 449484"/>
                <a:gd name="connsiteY6" fmla="*/ 0 h 140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9484" h="140826">
                  <a:moveTo>
                    <a:pt x="0" y="140826"/>
                  </a:moveTo>
                  <a:cubicBezTo>
                    <a:pt x="9484" y="117033"/>
                    <a:pt x="18969" y="93240"/>
                    <a:pt x="38582" y="88739"/>
                  </a:cubicBezTo>
                  <a:cubicBezTo>
                    <a:pt x="58195" y="84238"/>
                    <a:pt x="93241" y="118319"/>
                    <a:pt x="117676" y="113818"/>
                  </a:cubicBezTo>
                  <a:cubicBezTo>
                    <a:pt x="142111" y="109317"/>
                    <a:pt x="162046" y="64626"/>
                    <a:pt x="185195" y="61732"/>
                  </a:cubicBezTo>
                  <a:cubicBezTo>
                    <a:pt x="208344" y="58838"/>
                    <a:pt x="232780" y="101279"/>
                    <a:pt x="256572" y="96456"/>
                  </a:cubicBezTo>
                  <a:cubicBezTo>
                    <a:pt x="280364" y="91633"/>
                    <a:pt x="295797" y="48871"/>
                    <a:pt x="327949" y="32795"/>
                  </a:cubicBezTo>
                  <a:cubicBezTo>
                    <a:pt x="360101" y="16719"/>
                    <a:pt x="404792" y="8359"/>
                    <a:pt x="449484" y="0"/>
                  </a:cubicBezTo>
                </a:path>
              </a:pathLst>
            </a:custGeom>
            <a:ln w="4445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2" name="รูปแบบอิสระ 41"/>
            <p:cNvSpPr/>
            <p:nvPr/>
          </p:nvSpPr>
          <p:spPr>
            <a:xfrm rot="1377883">
              <a:off x="4532900" y="3562405"/>
              <a:ext cx="479056" cy="127582"/>
            </a:xfrm>
            <a:custGeom>
              <a:avLst/>
              <a:gdLst>
                <a:gd name="connsiteX0" fmla="*/ 0 w 449484"/>
                <a:gd name="connsiteY0" fmla="*/ 140826 h 140826"/>
                <a:gd name="connsiteX1" fmla="*/ 38582 w 449484"/>
                <a:gd name="connsiteY1" fmla="*/ 88739 h 140826"/>
                <a:gd name="connsiteX2" fmla="*/ 117676 w 449484"/>
                <a:gd name="connsiteY2" fmla="*/ 113818 h 140826"/>
                <a:gd name="connsiteX3" fmla="*/ 185195 w 449484"/>
                <a:gd name="connsiteY3" fmla="*/ 61732 h 140826"/>
                <a:gd name="connsiteX4" fmla="*/ 256572 w 449484"/>
                <a:gd name="connsiteY4" fmla="*/ 96456 h 140826"/>
                <a:gd name="connsiteX5" fmla="*/ 327949 w 449484"/>
                <a:gd name="connsiteY5" fmla="*/ 32795 h 140826"/>
                <a:gd name="connsiteX6" fmla="*/ 449484 w 449484"/>
                <a:gd name="connsiteY6" fmla="*/ 0 h 140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9484" h="140826">
                  <a:moveTo>
                    <a:pt x="0" y="140826"/>
                  </a:moveTo>
                  <a:cubicBezTo>
                    <a:pt x="9484" y="117033"/>
                    <a:pt x="18969" y="93240"/>
                    <a:pt x="38582" y="88739"/>
                  </a:cubicBezTo>
                  <a:cubicBezTo>
                    <a:pt x="58195" y="84238"/>
                    <a:pt x="93241" y="118319"/>
                    <a:pt x="117676" y="113818"/>
                  </a:cubicBezTo>
                  <a:cubicBezTo>
                    <a:pt x="142111" y="109317"/>
                    <a:pt x="162046" y="64626"/>
                    <a:pt x="185195" y="61732"/>
                  </a:cubicBezTo>
                  <a:cubicBezTo>
                    <a:pt x="208344" y="58838"/>
                    <a:pt x="232780" y="101279"/>
                    <a:pt x="256572" y="96456"/>
                  </a:cubicBezTo>
                  <a:cubicBezTo>
                    <a:pt x="280364" y="91633"/>
                    <a:pt x="295797" y="48871"/>
                    <a:pt x="327949" y="32795"/>
                  </a:cubicBezTo>
                  <a:cubicBezTo>
                    <a:pt x="360101" y="16719"/>
                    <a:pt x="404792" y="8359"/>
                    <a:pt x="449484" y="0"/>
                  </a:cubicBezTo>
                </a:path>
              </a:pathLst>
            </a:custGeom>
            <a:ln w="4445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3" name="รูปแบบอิสระ 42"/>
            <p:cNvSpPr/>
            <p:nvPr/>
          </p:nvSpPr>
          <p:spPr>
            <a:xfrm rot="6061359">
              <a:off x="4845929" y="3252475"/>
              <a:ext cx="479056" cy="127582"/>
            </a:xfrm>
            <a:custGeom>
              <a:avLst/>
              <a:gdLst>
                <a:gd name="connsiteX0" fmla="*/ 0 w 449484"/>
                <a:gd name="connsiteY0" fmla="*/ 140826 h 140826"/>
                <a:gd name="connsiteX1" fmla="*/ 38582 w 449484"/>
                <a:gd name="connsiteY1" fmla="*/ 88739 h 140826"/>
                <a:gd name="connsiteX2" fmla="*/ 117676 w 449484"/>
                <a:gd name="connsiteY2" fmla="*/ 113818 h 140826"/>
                <a:gd name="connsiteX3" fmla="*/ 185195 w 449484"/>
                <a:gd name="connsiteY3" fmla="*/ 61732 h 140826"/>
                <a:gd name="connsiteX4" fmla="*/ 256572 w 449484"/>
                <a:gd name="connsiteY4" fmla="*/ 96456 h 140826"/>
                <a:gd name="connsiteX5" fmla="*/ 327949 w 449484"/>
                <a:gd name="connsiteY5" fmla="*/ 32795 h 140826"/>
                <a:gd name="connsiteX6" fmla="*/ 449484 w 449484"/>
                <a:gd name="connsiteY6" fmla="*/ 0 h 140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9484" h="140826">
                  <a:moveTo>
                    <a:pt x="0" y="140826"/>
                  </a:moveTo>
                  <a:cubicBezTo>
                    <a:pt x="9484" y="117033"/>
                    <a:pt x="18969" y="93240"/>
                    <a:pt x="38582" y="88739"/>
                  </a:cubicBezTo>
                  <a:cubicBezTo>
                    <a:pt x="58195" y="84238"/>
                    <a:pt x="93241" y="118319"/>
                    <a:pt x="117676" y="113818"/>
                  </a:cubicBezTo>
                  <a:cubicBezTo>
                    <a:pt x="142111" y="109317"/>
                    <a:pt x="162046" y="64626"/>
                    <a:pt x="185195" y="61732"/>
                  </a:cubicBezTo>
                  <a:cubicBezTo>
                    <a:pt x="208344" y="58838"/>
                    <a:pt x="232780" y="101279"/>
                    <a:pt x="256572" y="96456"/>
                  </a:cubicBezTo>
                  <a:cubicBezTo>
                    <a:pt x="280364" y="91633"/>
                    <a:pt x="295797" y="48871"/>
                    <a:pt x="327949" y="32795"/>
                  </a:cubicBezTo>
                  <a:cubicBezTo>
                    <a:pt x="360101" y="16719"/>
                    <a:pt x="404792" y="8359"/>
                    <a:pt x="449484" y="0"/>
                  </a:cubicBezTo>
                </a:path>
              </a:pathLst>
            </a:custGeom>
            <a:ln w="4445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4" name="รูปแบบอิสระ 43"/>
            <p:cNvSpPr/>
            <p:nvPr/>
          </p:nvSpPr>
          <p:spPr>
            <a:xfrm rot="16787925">
              <a:off x="4886147" y="3972140"/>
              <a:ext cx="479056" cy="127582"/>
            </a:xfrm>
            <a:custGeom>
              <a:avLst/>
              <a:gdLst>
                <a:gd name="connsiteX0" fmla="*/ 0 w 449484"/>
                <a:gd name="connsiteY0" fmla="*/ 140826 h 140826"/>
                <a:gd name="connsiteX1" fmla="*/ 38582 w 449484"/>
                <a:gd name="connsiteY1" fmla="*/ 88739 h 140826"/>
                <a:gd name="connsiteX2" fmla="*/ 117676 w 449484"/>
                <a:gd name="connsiteY2" fmla="*/ 113818 h 140826"/>
                <a:gd name="connsiteX3" fmla="*/ 185195 w 449484"/>
                <a:gd name="connsiteY3" fmla="*/ 61732 h 140826"/>
                <a:gd name="connsiteX4" fmla="*/ 256572 w 449484"/>
                <a:gd name="connsiteY4" fmla="*/ 96456 h 140826"/>
                <a:gd name="connsiteX5" fmla="*/ 327949 w 449484"/>
                <a:gd name="connsiteY5" fmla="*/ 32795 h 140826"/>
                <a:gd name="connsiteX6" fmla="*/ 449484 w 449484"/>
                <a:gd name="connsiteY6" fmla="*/ 0 h 140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9484" h="140826">
                  <a:moveTo>
                    <a:pt x="0" y="140826"/>
                  </a:moveTo>
                  <a:cubicBezTo>
                    <a:pt x="9484" y="117033"/>
                    <a:pt x="18969" y="93240"/>
                    <a:pt x="38582" y="88739"/>
                  </a:cubicBezTo>
                  <a:cubicBezTo>
                    <a:pt x="58195" y="84238"/>
                    <a:pt x="93241" y="118319"/>
                    <a:pt x="117676" y="113818"/>
                  </a:cubicBezTo>
                  <a:cubicBezTo>
                    <a:pt x="142111" y="109317"/>
                    <a:pt x="162046" y="64626"/>
                    <a:pt x="185195" y="61732"/>
                  </a:cubicBezTo>
                  <a:cubicBezTo>
                    <a:pt x="208344" y="58838"/>
                    <a:pt x="232780" y="101279"/>
                    <a:pt x="256572" y="96456"/>
                  </a:cubicBezTo>
                  <a:cubicBezTo>
                    <a:pt x="280364" y="91633"/>
                    <a:pt x="295797" y="48871"/>
                    <a:pt x="327949" y="32795"/>
                  </a:cubicBezTo>
                  <a:cubicBezTo>
                    <a:pt x="360101" y="16719"/>
                    <a:pt x="404792" y="8359"/>
                    <a:pt x="449484" y="0"/>
                  </a:cubicBezTo>
                </a:path>
              </a:pathLst>
            </a:custGeom>
            <a:ln w="4445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10" name="กลุ่ม 26"/>
          <p:cNvGrpSpPr/>
          <p:nvPr/>
        </p:nvGrpSpPr>
        <p:grpSpPr>
          <a:xfrm>
            <a:off x="5481297" y="2703722"/>
            <a:ext cx="1137629" cy="1198721"/>
            <a:chOff x="4176152" y="2658717"/>
            <a:chExt cx="1137629" cy="1198721"/>
          </a:xfrm>
        </p:grpSpPr>
        <p:sp>
          <p:nvSpPr>
            <p:cNvPr id="26" name="วงรี 25"/>
            <p:cNvSpPr/>
            <p:nvPr/>
          </p:nvSpPr>
          <p:spPr>
            <a:xfrm>
              <a:off x="4301970" y="2753925"/>
              <a:ext cx="855095" cy="99011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grpSp>
          <p:nvGrpSpPr>
            <p:cNvPr id="11" name="กลุ่ม 26"/>
            <p:cNvGrpSpPr/>
            <p:nvPr/>
          </p:nvGrpSpPr>
          <p:grpSpPr>
            <a:xfrm rot="20217444">
              <a:off x="4176152" y="2658717"/>
              <a:ext cx="1137629" cy="1198721"/>
              <a:chOff x="4532900" y="3076738"/>
              <a:chExt cx="1137629" cy="1198721"/>
            </a:xfrm>
          </p:grpSpPr>
          <p:sp>
            <p:nvSpPr>
              <p:cNvPr id="28" name="รูปแบบอิสระ 27"/>
              <p:cNvSpPr/>
              <p:nvPr/>
            </p:nvSpPr>
            <p:spPr>
              <a:xfrm rot="21435127">
                <a:off x="4998476" y="3597705"/>
                <a:ext cx="167369" cy="180230"/>
              </a:xfrm>
              <a:custGeom>
                <a:avLst/>
                <a:gdLst>
                  <a:gd name="connsiteX0" fmla="*/ 352540 w 870333"/>
                  <a:gd name="connsiteY0" fmla="*/ 0 h 925416"/>
                  <a:gd name="connsiteX1" fmla="*/ 0 w 870333"/>
                  <a:gd name="connsiteY1" fmla="*/ 716096 h 925416"/>
                  <a:gd name="connsiteX2" fmla="*/ 396608 w 870333"/>
                  <a:gd name="connsiteY2" fmla="*/ 925416 h 925416"/>
                  <a:gd name="connsiteX3" fmla="*/ 870333 w 870333"/>
                  <a:gd name="connsiteY3" fmla="*/ 749147 h 925416"/>
                  <a:gd name="connsiteX4" fmla="*/ 352540 w 870333"/>
                  <a:gd name="connsiteY4" fmla="*/ 0 h 925416"/>
                  <a:gd name="connsiteX0" fmla="*/ 359885 w 877678"/>
                  <a:gd name="connsiteY0" fmla="*/ 5508 h 930924"/>
                  <a:gd name="connsiteX1" fmla="*/ 7345 w 877678"/>
                  <a:gd name="connsiteY1" fmla="*/ 721604 h 930924"/>
                  <a:gd name="connsiteX2" fmla="*/ 403953 w 877678"/>
                  <a:gd name="connsiteY2" fmla="*/ 930924 h 930924"/>
                  <a:gd name="connsiteX3" fmla="*/ 877678 w 877678"/>
                  <a:gd name="connsiteY3" fmla="*/ 754655 h 930924"/>
                  <a:gd name="connsiteX4" fmla="*/ 359885 w 877678"/>
                  <a:gd name="connsiteY4" fmla="*/ 5508 h 930924"/>
                  <a:gd name="connsiteX0" fmla="*/ 359885 w 877678"/>
                  <a:gd name="connsiteY0" fmla="*/ 5508 h 930924"/>
                  <a:gd name="connsiteX1" fmla="*/ 7345 w 877678"/>
                  <a:gd name="connsiteY1" fmla="*/ 721604 h 930924"/>
                  <a:gd name="connsiteX2" fmla="*/ 403953 w 877678"/>
                  <a:gd name="connsiteY2" fmla="*/ 930924 h 930924"/>
                  <a:gd name="connsiteX3" fmla="*/ 877678 w 877678"/>
                  <a:gd name="connsiteY3" fmla="*/ 754655 h 930924"/>
                  <a:gd name="connsiteX4" fmla="*/ 359885 w 877678"/>
                  <a:gd name="connsiteY4" fmla="*/ 5508 h 930924"/>
                  <a:gd name="connsiteX0" fmla="*/ 359885 w 877678"/>
                  <a:gd name="connsiteY0" fmla="*/ 5508 h 930924"/>
                  <a:gd name="connsiteX1" fmla="*/ 7345 w 877678"/>
                  <a:gd name="connsiteY1" fmla="*/ 721604 h 930924"/>
                  <a:gd name="connsiteX2" fmla="*/ 403953 w 877678"/>
                  <a:gd name="connsiteY2" fmla="*/ 930924 h 930924"/>
                  <a:gd name="connsiteX3" fmla="*/ 877678 w 877678"/>
                  <a:gd name="connsiteY3" fmla="*/ 754655 h 930924"/>
                  <a:gd name="connsiteX4" fmla="*/ 359885 w 877678"/>
                  <a:gd name="connsiteY4" fmla="*/ 5508 h 930924"/>
                  <a:gd name="connsiteX0" fmla="*/ 359885 w 885023"/>
                  <a:gd name="connsiteY0" fmla="*/ 5508 h 936432"/>
                  <a:gd name="connsiteX1" fmla="*/ 7345 w 885023"/>
                  <a:gd name="connsiteY1" fmla="*/ 721604 h 936432"/>
                  <a:gd name="connsiteX2" fmla="*/ 403953 w 885023"/>
                  <a:gd name="connsiteY2" fmla="*/ 930924 h 936432"/>
                  <a:gd name="connsiteX3" fmla="*/ 877678 w 885023"/>
                  <a:gd name="connsiteY3" fmla="*/ 754655 h 936432"/>
                  <a:gd name="connsiteX4" fmla="*/ 359885 w 885023"/>
                  <a:gd name="connsiteY4" fmla="*/ 5508 h 936432"/>
                  <a:gd name="connsiteX0" fmla="*/ 359885 w 785871"/>
                  <a:gd name="connsiteY0" fmla="*/ 15558 h 956532"/>
                  <a:gd name="connsiteX1" fmla="*/ 7345 w 785871"/>
                  <a:gd name="connsiteY1" fmla="*/ 731654 h 956532"/>
                  <a:gd name="connsiteX2" fmla="*/ 403953 w 785871"/>
                  <a:gd name="connsiteY2" fmla="*/ 940974 h 956532"/>
                  <a:gd name="connsiteX3" fmla="*/ 778526 w 785871"/>
                  <a:gd name="connsiteY3" fmla="*/ 638306 h 956532"/>
                  <a:gd name="connsiteX4" fmla="*/ 359885 w 785871"/>
                  <a:gd name="connsiteY4" fmla="*/ 15558 h 956532"/>
                  <a:gd name="connsiteX0" fmla="*/ 308784 w 734770"/>
                  <a:gd name="connsiteY0" fmla="*/ 7501 h 940418"/>
                  <a:gd name="connsiteX1" fmla="*/ 7345 w 734770"/>
                  <a:gd name="connsiteY1" fmla="*/ 585244 h 940418"/>
                  <a:gd name="connsiteX2" fmla="*/ 352852 w 734770"/>
                  <a:gd name="connsiteY2" fmla="*/ 932917 h 940418"/>
                  <a:gd name="connsiteX3" fmla="*/ 727425 w 734770"/>
                  <a:gd name="connsiteY3" fmla="*/ 630249 h 940418"/>
                  <a:gd name="connsiteX4" fmla="*/ 308784 w 734770"/>
                  <a:gd name="connsiteY4" fmla="*/ 7501 h 940418"/>
                  <a:gd name="connsiteX0" fmla="*/ 308784 w 644759"/>
                  <a:gd name="connsiteY0" fmla="*/ 0 h 925416"/>
                  <a:gd name="connsiteX1" fmla="*/ 7345 w 644759"/>
                  <a:gd name="connsiteY1" fmla="*/ 577743 h 925416"/>
                  <a:gd name="connsiteX2" fmla="*/ 352852 w 644759"/>
                  <a:gd name="connsiteY2" fmla="*/ 925416 h 925416"/>
                  <a:gd name="connsiteX3" fmla="*/ 637414 w 644759"/>
                  <a:gd name="connsiteY3" fmla="*/ 577743 h 925416"/>
                  <a:gd name="connsiteX4" fmla="*/ 308784 w 644759"/>
                  <a:gd name="connsiteY4" fmla="*/ 0 h 925416"/>
                  <a:gd name="connsiteX0" fmla="*/ 303705 w 634601"/>
                  <a:gd name="connsiteY0" fmla="*/ 0 h 802768"/>
                  <a:gd name="connsiteX1" fmla="*/ 2266 w 634601"/>
                  <a:gd name="connsiteY1" fmla="*/ 577743 h 802768"/>
                  <a:gd name="connsiteX2" fmla="*/ 317301 w 634601"/>
                  <a:gd name="connsiteY2" fmla="*/ 802768 h 802768"/>
                  <a:gd name="connsiteX3" fmla="*/ 632335 w 634601"/>
                  <a:gd name="connsiteY3" fmla="*/ 577743 h 802768"/>
                  <a:gd name="connsiteX4" fmla="*/ 303705 w 634601"/>
                  <a:gd name="connsiteY4" fmla="*/ 0 h 8027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4601" h="802768">
                    <a:moveTo>
                      <a:pt x="303705" y="0"/>
                    </a:moveTo>
                    <a:cubicBezTo>
                      <a:pt x="198694" y="0"/>
                      <a:pt x="0" y="443948"/>
                      <a:pt x="2266" y="577743"/>
                    </a:cubicBezTo>
                    <a:cubicBezTo>
                      <a:pt x="4532" y="711538"/>
                      <a:pt x="212290" y="802768"/>
                      <a:pt x="317301" y="802768"/>
                    </a:cubicBezTo>
                    <a:cubicBezTo>
                      <a:pt x="422312" y="802768"/>
                      <a:pt x="634601" y="711538"/>
                      <a:pt x="632335" y="577743"/>
                    </a:cubicBezTo>
                    <a:cubicBezTo>
                      <a:pt x="630069" y="443948"/>
                      <a:pt x="408716" y="0"/>
                      <a:pt x="303705" y="0"/>
                    </a:cubicBezTo>
                    <a:close/>
                  </a:path>
                </a:pathLst>
              </a:custGeom>
              <a:solidFill>
                <a:srgbClr val="0066FF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9" name="รูปแบบอิสระ 28"/>
              <p:cNvSpPr/>
              <p:nvPr/>
            </p:nvSpPr>
            <p:spPr>
              <a:xfrm rot="13047592">
                <a:off x="5191473" y="3741548"/>
                <a:ext cx="479056" cy="127582"/>
              </a:xfrm>
              <a:custGeom>
                <a:avLst/>
                <a:gdLst>
                  <a:gd name="connsiteX0" fmla="*/ 0 w 449484"/>
                  <a:gd name="connsiteY0" fmla="*/ 140826 h 140826"/>
                  <a:gd name="connsiteX1" fmla="*/ 38582 w 449484"/>
                  <a:gd name="connsiteY1" fmla="*/ 88739 h 140826"/>
                  <a:gd name="connsiteX2" fmla="*/ 117676 w 449484"/>
                  <a:gd name="connsiteY2" fmla="*/ 113818 h 140826"/>
                  <a:gd name="connsiteX3" fmla="*/ 185195 w 449484"/>
                  <a:gd name="connsiteY3" fmla="*/ 61732 h 140826"/>
                  <a:gd name="connsiteX4" fmla="*/ 256572 w 449484"/>
                  <a:gd name="connsiteY4" fmla="*/ 96456 h 140826"/>
                  <a:gd name="connsiteX5" fmla="*/ 327949 w 449484"/>
                  <a:gd name="connsiteY5" fmla="*/ 32795 h 140826"/>
                  <a:gd name="connsiteX6" fmla="*/ 449484 w 449484"/>
                  <a:gd name="connsiteY6" fmla="*/ 0 h 140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9484" h="140826">
                    <a:moveTo>
                      <a:pt x="0" y="140826"/>
                    </a:moveTo>
                    <a:cubicBezTo>
                      <a:pt x="9484" y="117033"/>
                      <a:pt x="18969" y="93240"/>
                      <a:pt x="38582" y="88739"/>
                    </a:cubicBezTo>
                    <a:cubicBezTo>
                      <a:pt x="58195" y="84238"/>
                      <a:pt x="93241" y="118319"/>
                      <a:pt x="117676" y="113818"/>
                    </a:cubicBezTo>
                    <a:cubicBezTo>
                      <a:pt x="142111" y="109317"/>
                      <a:pt x="162046" y="64626"/>
                      <a:pt x="185195" y="61732"/>
                    </a:cubicBezTo>
                    <a:cubicBezTo>
                      <a:pt x="208344" y="58838"/>
                      <a:pt x="232780" y="101279"/>
                      <a:pt x="256572" y="96456"/>
                    </a:cubicBezTo>
                    <a:cubicBezTo>
                      <a:pt x="280364" y="91633"/>
                      <a:pt x="295797" y="48871"/>
                      <a:pt x="327949" y="32795"/>
                    </a:cubicBezTo>
                    <a:cubicBezTo>
                      <a:pt x="360101" y="16719"/>
                      <a:pt x="404792" y="8359"/>
                      <a:pt x="449484" y="0"/>
                    </a:cubicBezTo>
                  </a:path>
                </a:pathLst>
              </a:custGeom>
              <a:ln w="44450">
                <a:solidFill>
                  <a:srgbClr val="FFFF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30" name="รูปแบบอิสระ 29"/>
              <p:cNvSpPr/>
              <p:nvPr/>
            </p:nvSpPr>
            <p:spPr>
              <a:xfrm rot="1377883">
                <a:off x="4532900" y="3562405"/>
                <a:ext cx="479056" cy="127582"/>
              </a:xfrm>
              <a:custGeom>
                <a:avLst/>
                <a:gdLst>
                  <a:gd name="connsiteX0" fmla="*/ 0 w 449484"/>
                  <a:gd name="connsiteY0" fmla="*/ 140826 h 140826"/>
                  <a:gd name="connsiteX1" fmla="*/ 38582 w 449484"/>
                  <a:gd name="connsiteY1" fmla="*/ 88739 h 140826"/>
                  <a:gd name="connsiteX2" fmla="*/ 117676 w 449484"/>
                  <a:gd name="connsiteY2" fmla="*/ 113818 h 140826"/>
                  <a:gd name="connsiteX3" fmla="*/ 185195 w 449484"/>
                  <a:gd name="connsiteY3" fmla="*/ 61732 h 140826"/>
                  <a:gd name="connsiteX4" fmla="*/ 256572 w 449484"/>
                  <a:gd name="connsiteY4" fmla="*/ 96456 h 140826"/>
                  <a:gd name="connsiteX5" fmla="*/ 327949 w 449484"/>
                  <a:gd name="connsiteY5" fmla="*/ 32795 h 140826"/>
                  <a:gd name="connsiteX6" fmla="*/ 449484 w 449484"/>
                  <a:gd name="connsiteY6" fmla="*/ 0 h 140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9484" h="140826">
                    <a:moveTo>
                      <a:pt x="0" y="140826"/>
                    </a:moveTo>
                    <a:cubicBezTo>
                      <a:pt x="9484" y="117033"/>
                      <a:pt x="18969" y="93240"/>
                      <a:pt x="38582" y="88739"/>
                    </a:cubicBezTo>
                    <a:cubicBezTo>
                      <a:pt x="58195" y="84238"/>
                      <a:pt x="93241" y="118319"/>
                      <a:pt x="117676" y="113818"/>
                    </a:cubicBezTo>
                    <a:cubicBezTo>
                      <a:pt x="142111" y="109317"/>
                      <a:pt x="162046" y="64626"/>
                      <a:pt x="185195" y="61732"/>
                    </a:cubicBezTo>
                    <a:cubicBezTo>
                      <a:pt x="208344" y="58838"/>
                      <a:pt x="232780" y="101279"/>
                      <a:pt x="256572" y="96456"/>
                    </a:cubicBezTo>
                    <a:cubicBezTo>
                      <a:pt x="280364" y="91633"/>
                      <a:pt x="295797" y="48871"/>
                      <a:pt x="327949" y="32795"/>
                    </a:cubicBezTo>
                    <a:cubicBezTo>
                      <a:pt x="360101" y="16719"/>
                      <a:pt x="404792" y="8359"/>
                      <a:pt x="449484" y="0"/>
                    </a:cubicBezTo>
                  </a:path>
                </a:pathLst>
              </a:custGeom>
              <a:ln w="44450">
                <a:solidFill>
                  <a:srgbClr val="FFFF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31" name="รูปแบบอิสระ 30"/>
              <p:cNvSpPr/>
              <p:nvPr/>
            </p:nvSpPr>
            <p:spPr>
              <a:xfrm rot="6061359">
                <a:off x="4845929" y="3252475"/>
                <a:ext cx="479056" cy="127582"/>
              </a:xfrm>
              <a:custGeom>
                <a:avLst/>
                <a:gdLst>
                  <a:gd name="connsiteX0" fmla="*/ 0 w 449484"/>
                  <a:gd name="connsiteY0" fmla="*/ 140826 h 140826"/>
                  <a:gd name="connsiteX1" fmla="*/ 38582 w 449484"/>
                  <a:gd name="connsiteY1" fmla="*/ 88739 h 140826"/>
                  <a:gd name="connsiteX2" fmla="*/ 117676 w 449484"/>
                  <a:gd name="connsiteY2" fmla="*/ 113818 h 140826"/>
                  <a:gd name="connsiteX3" fmla="*/ 185195 w 449484"/>
                  <a:gd name="connsiteY3" fmla="*/ 61732 h 140826"/>
                  <a:gd name="connsiteX4" fmla="*/ 256572 w 449484"/>
                  <a:gd name="connsiteY4" fmla="*/ 96456 h 140826"/>
                  <a:gd name="connsiteX5" fmla="*/ 327949 w 449484"/>
                  <a:gd name="connsiteY5" fmla="*/ 32795 h 140826"/>
                  <a:gd name="connsiteX6" fmla="*/ 449484 w 449484"/>
                  <a:gd name="connsiteY6" fmla="*/ 0 h 140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9484" h="140826">
                    <a:moveTo>
                      <a:pt x="0" y="140826"/>
                    </a:moveTo>
                    <a:cubicBezTo>
                      <a:pt x="9484" y="117033"/>
                      <a:pt x="18969" y="93240"/>
                      <a:pt x="38582" y="88739"/>
                    </a:cubicBezTo>
                    <a:cubicBezTo>
                      <a:pt x="58195" y="84238"/>
                      <a:pt x="93241" y="118319"/>
                      <a:pt x="117676" y="113818"/>
                    </a:cubicBezTo>
                    <a:cubicBezTo>
                      <a:pt x="142111" y="109317"/>
                      <a:pt x="162046" y="64626"/>
                      <a:pt x="185195" y="61732"/>
                    </a:cubicBezTo>
                    <a:cubicBezTo>
                      <a:pt x="208344" y="58838"/>
                      <a:pt x="232780" y="101279"/>
                      <a:pt x="256572" y="96456"/>
                    </a:cubicBezTo>
                    <a:cubicBezTo>
                      <a:pt x="280364" y="91633"/>
                      <a:pt x="295797" y="48871"/>
                      <a:pt x="327949" y="32795"/>
                    </a:cubicBezTo>
                    <a:cubicBezTo>
                      <a:pt x="360101" y="16719"/>
                      <a:pt x="404792" y="8359"/>
                      <a:pt x="449484" y="0"/>
                    </a:cubicBezTo>
                  </a:path>
                </a:pathLst>
              </a:custGeom>
              <a:ln w="44450">
                <a:solidFill>
                  <a:srgbClr val="FFFF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32" name="รูปแบบอิสระ 31"/>
              <p:cNvSpPr/>
              <p:nvPr/>
            </p:nvSpPr>
            <p:spPr>
              <a:xfrm rot="16787925">
                <a:off x="4886147" y="3972140"/>
                <a:ext cx="479056" cy="127582"/>
              </a:xfrm>
              <a:custGeom>
                <a:avLst/>
                <a:gdLst>
                  <a:gd name="connsiteX0" fmla="*/ 0 w 449484"/>
                  <a:gd name="connsiteY0" fmla="*/ 140826 h 140826"/>
                  <a:gd name="connsiteX1" fmla="*/ 38582 w 449484"/>
                  <a:gd name="connsiteY1" fmla="*/ 88739 h 140826"/>
                  <a:gd name="connsiteX2" fmla="*/ 117676 w 449484"/>
                  <a:gd name="connsiteY2" fmla="*/ 113818 h 140826"/>
                  <a:gd name="connsiteX3" fmla="*/ 185195 w 449484"/>
                  <a:gd name="connsiteY3" fmla="*/ 61732 h 140826"/>
                  <a:gd name="connsiteX4" fmla="*/ 256572 w 449484"/>
                  <a:gd name="connsiteY4" fmla="*/ 96456 h 140826"/>
                  <a:gd name="connsiteX5" fmla="*/ 327949 w 449484"/>
                  <a:gd name="connsiteY5" fmla="*/ 32795 h 140826"/>
                  <a:gd name="connsiteX6" fmla="*/ 449484 w 449484"/>
                  <a:gd name="connsiteY6" fmla="*/ 0 h 140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9484" h="140826">
                    <a:moveTo>
                      <a:pt x="0" y="140826"/>
                    </a:moveTo>
                    <a:cubicBezTo>
                      <a:pt x="9484" y="117033"/>
                      <a:pt x="18969" y="93240"/>
                      <a:pt x="38582" y="88739"/>
                    </a:cubicBezTo>
                    <a:cubicBezTo>
                      <a:pt x="58195" y="84238"/>
                      <a:pt x="93241" y="118319"/>
                      <a:pt x="117676" y="113818"/>
                    </a:cubicBezTo>
                    <a:cubicBezTo>
                      <a:pt x="142111" y="109317"/>
                      <a:pt x="162046" y="64626"/>
                      <a:pt x="185195" y="61732"/>
                    </a:cubicBezTo>
                    <a:cubicBezTo>
                      <a:pt x="208344" y="58838"/>
                      <a:pt x="232780" y="101279"/>
                      <a:pt x="256572" y="96456"/>
                    </a:cubicBezTo>
                    <a:cubicBezTo>
                      <a:pt x="280364" y="91633"/>
                      <a:pt x="295797" y="48871"/>
                      <a:pt x="327949" y="32795"/>
                    </a:cubicBezTo>
                    <a:cubicBezTo>
                      <a:pt x="360101" y="16719"/>
                      <a:pt x="404792" y="8359"/>
                      <a:pt x="449484" y="0"/>
                    </a:cubicBezTo>
                  </a:path>
                </a:pathLst>
              </a:custGeom>
              <a:ln w="44450">
                <a:solidFill>
                  <a:srgbClr val="FFFF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</p:grpSp>
      <p:grpSp>
        <p:nvGrpSpPr>
          <p:cNvPr id="12" name="กลุ่ม 32"/>
          <p:cNvGrpSpPr/>
          <p:nvPr/>
        </p:nvGrpSpPr>
        <p:grpSpPr>
          <a:xfrm rot="1592200">
            <a:off x="5508136" y="3786845"/>
            <a:ext cx="1137629" cy="1198721"/>
            <a:chOff x="4176152" y="2658717"/>
            <a:chExt cx="1137629" cy="1198721"/>
          </a:xfrm>
        </p:grpSpPr>
        <p:sp>
          <p:nvSpPr>
            <p:cNvPr id="39" name="วงรี 38"/>
            <p:cNvSpPr/>
            <p:nvPr/>
          </p:nvSpPr>
          <p:spPr>
            <a:xfrm>
              <a:off x="4276900" y="2874642"/>
              <a:ext cx="916418" cy="79997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grpSp>
          <p:nvGrpSpPr>
            <p:cNvPr id="13" name="กลุ่ม 26"/>
            <p:cNvGrpSpPr/>
            <p:nvPr/>
          </p:nvGrpSpPr>
          <p:grpSpPr>
            <a:xfrm rot="20217444">
              <a:off x="4176152" y="2658717"/>
              <a:ext cx="1137629" cy="1198721"/>
              <a:chOff x="4532900" y="3076738"/>
              <a:chExt cx="1137629" cy="1198721"/>
            </a:xfrm>
          </p:grpSpPr>
          <p:sp>
            <p:nvSpPr>
              <p:cNvPr id="46" name="รูปแบบอิสระ 45"/>
              <p:cNvSpPr/>
              <p:nvPr/>
            </p:nvSpPr>
            <p:spPr>
              <a:xfrm rot="21435127">
                <a:off x="5038067" y="3572957"/>
                <a:ext cx="132410" cy="200863"/>
              </a:xfrm>
              <a:custGeom>
                <a:avLst/>
                <a:gdLst>
                  <a:gd name="connsiteX0" fmla="*/ 352540 w 870333"/>
                  <a:gd name="connsiteY0" fmla="*/ 0 h 925416"/>
                  <a:gd name="connsiteX1" fmla="*/ 0 w 870333"/>
                  <a:gd name="connsiteY1" fmla="*/ 716096 h 925416"/>
                  <a:gd name="connsiteX2" fmla="*/ 396608 w 870333"/>
                  <a:gd name="connsiteY2" fmla="*/ 925416 h 925416"/>
                  <a:gd name="connsiteX3" fmla="*/ 870333 w 870333"/>
                  <a:gd name="connsiteY3" fmla="*/ 749147 h 925416"/>
                  <a:gd name="connsiteX4" fmla="*/ 352540 w 870333"/>
                  <a:gd name="connsiteY4" fmla="*/ 0 h 925416"/>
                  <a:gd name="connsiteX0" fmla="*/ 359885 w 877678"/>
                  <a:gd name="connsiteY0" fmla="*/ 5508 h 930924"/>
                  <a:gd name="connsiteX1" fmla="*/ 7345 w 877678"/>
                  <a:gd name="connsiteY1" fmla="*/ 721604 h 930924"/>
                  <a:gd name="connsiteX2" fmla="*/ 403953 w 877678"/>
                  <a:gd name="connsiteY2" fmla="*/ 930924 h 930924"/>
                  <a:gd name="connsiteX3" fmla="*/ 877678 w 877678"/>
                  <a:gd name="connsiteY3" fmla="*/ 754655 h 930924"/>
                  <a:gd name="connsiteX4" fmla="*/ 359885 w 877678"/>
                  <a:gd name="connsiteY4" fmla="*/ 5508 h 930924"/>
                  <a:gd name="connsiteX0" fmla="*/ 359885 w 877678"/>
                  <a:gd name="connsiteY0" fmla="*/ 5508 h 930924"/>
                  <a:gd name="connsiteX1" fmla="*/ 7345 w 877678"/>
                  <a:gd name="connsiteY1" fmla="*/ 721604 h 930924"/>
                  <a:gd name="connsiteX2" fmla="*/ 403953 w 877678"/>
                  <a:gd name="connsiteY2" fmla="*/ 930924 h 930924"/>
                  <a:gd name="connsiteX3" fmla="*/ 877678 w 877678"/>
                  <a:gd name="connsiteY3" fmla="*/ 754655 h 930924"/>
                  <a:gd name="connsiteX4" fmla="*/ 359885 w 877678"/>
                  <a:gd name="connsiteY4" fmla="*/ 5508 h 930924"/>
                  <a:gd name="connsiteX0" fmla="*/ 359885 w 877678"/>
                  <a:gd name="connsiteY0" fmla="*/ 5508 h 930924"/>
                  <a:gd name="connsiteX1" fmla="*/ 7345 w 877678"/>
                  <a:gd name="connsiteY1" fmla="*/ 721604 h 930924"/>
                  <a:gd name="connsiteX2" fmla="*/ 403953 w 877678"/>
                  <a:gd name="connsiteY2" fmla="*/ 930924 h 930924"/>
                  <a:gd name="connsiteX3" fmla="*/ 877678 w 877678"/>
                  <a:gd name="connsiteY3" fmla="*/ 754655 h 930924"/>
                  <a:gd name="connsiteX4" fmla="*/ 359885 w 877678"/>
                  <a:gd name="connsiteY4" fmla="*/ 5508 h 930924"/>
                  <a:gd name="connsiteX0" fmla="*/ 359885 w 885023"/>
                  <a:gd name="connsiteY0" fmla="*/ 5508 h 936432"/>
                  <a:gd name="connsiteX1" fmla="*/ 7345 w 885023"/>
                  <a:gd name="connsiteY1" fmla="*/ 721604 h 936432"/>
                  <a:gd name="connsiteX2" fmla="*/ 403953 w 885023"/>
                  <a:gd name="connsiteY2" fmla="*/ 930924 h 936432"/>
                  <a:gd name="connsiteX3" fmla="*/ 877678 w 885023"/>
                  <a:gd name="connsiteY3" fmla="*/ 754655 h 936432"/>
                  <a:gd name="connsiteX4" fmla="*/ 359885 w 885023"/>
                  <a:gd name="connsiteY4" fmla="*/ 5508 h 936432"/>
                  <a:gd name="connsiteX0" fmla="*/ 359885 w 785871"/>
                  <a:gd name="connsiteY0" fmla="*/ 15558 h 956532"/>
                  <a:gd name="connsiteX1" fmla="*/ 7345 w 785871"/>
                  <a:gd name="connsiteY1" fmla="*/ 731654 h 956532"/>
                  <a:gd name="connsiteX2" fmla="*/ 403953 w 785871"/>
                  <a:gd name="connsiteY2" fmla="*/ 940974 h 956532"/>
                  <a:gd name="connsiteX3" fmla="*/ 778526 w 785871"/>
                  <a:gd name="connsiteY3" fmla="*/ 638306 h 956532"/>
                  <a:gd name="connsiteX4" fmla="*/ 359885 w 785871"/>
                  <a:gd name="connsiteY4" fmla="*/ 15558 h 956532"/>
                  <a:gd name="connsiteX0" fmla="*/ 308784 w 734770"/>
                  <a:gd name="connsiteY0" fmla="*/ 7501 h 940418"/>
                  <a:gd name="connsiteX1" fmla="*/ 7345 w 734770"/>
                  <a:gd name="connsiteY1" fmla="*/ 585244 h 940418"/>
                  <a:gd name="connsiteX2" fmla="*/ 352852 w 734770"/>
                  <a:gd name="connsiteY2" fmla="*/ 932917 h 940418"/>
                  <a:gd name="connsiteX3" fmla="*/ 727425 w 734770"/>
                  <a:gd name="connsiteY3" fmla="*/ 630249 h 940418"/>
                  <a:gd name="connsiteX4" fmla="*/ 308784 w 734770"/>
                  <a:gd name="connsiteY4" fmla="*/ 7501 h 940418"/>
                  <a:gd name="connsiteX0" fmla="*/ 308784 w 644759"/>
                  <a:gd name="connsiteY0" fmla="*/ 0 h 925416"/>
                  <a:gd name="connsiteX1" fmla="*/ 7345 w 644759"/>
                  <a:gd name="connsiteY1" fmla="*/ 577743 h 925416"/>
                  <a:gd name="connsiteX2" fmla="*/ 352852 w 644759"/>
                  <a:gd name="connsiteY2" fmla="*/ 925416 h 925416"/>
                  <a:gd name="connsiteX3" fmla="*/ 637414 w 644759"/>
                  <a:gd name="connsiteY3" fmla="*/ 577743 h 925416"/>
                  <a:gd name="connsiteX4" fmla="*/ 308784 w 644759"/>
                  <a:gd name="connsiteY4" fmla="*/ 0 h 925416"/>
                  <a:gd name="connsiteX0" fmla="*/ 303705 w 634601"/>
                  <a:gd name="connsiteY0" fmla="*/ 0 h 802768"/>
                  <a:gd name="connsiteX1" fmla="*/ 2266 w 634601"/>
                  <a:gd name="connsiteY1" fmla="*/ 577743 h 802768"/>
                  <a:gd name="connsiteX2" fmla="*/ 317301 w 634601"/>
                  <a:gd name="connsiteY2" fmla="*/ 802768 h 802768"/>
                  <a:gd name="connsiteX3" fmla="*/ 632335 w 634601"/>
                  <a:gd name="connsiteY3" fmla="*/ 577743 h 802768"/>
                  <a:gd name="connsiteX4" fmla="*/ 303705 w 634601"/>
                  <a:gd name="connsiteY4" fmla="*/ 0 h 8027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4601" h="802768">
                    <a:moveTo>
                      <a:pt x="303705" y="0"/>
                    </a:moveTo>
                    <a:cubicBezTo>
                      <a:pt x="198694" y="0"/>
                      <a:pt x="0" y="443948"/>
                      <a:pt x="2266" y="577743"/>
                    </a:cubicBezTo>
                    <a:cubicBezTo>
                      <a:pt x="4532" y="711538"/>
                      <a:pt x="212290" y="802768"/>
                      <a:pt x="317301" y="802768"/>
                    </a:cubicBezTo>
                    <a:cubicBezTo>
                      <a:pt x="422312" y="802768"/>
                      <a:pt x="634601" y="711538"/>
                      <a:pt x="632335" y="577743"/>
                    </a:cubicBezTo>
                    <a:cubicBezTo>
                      <a:pt x="630069" y="443948"/>
                      <a:pt x="408716" y="0"/>
                      <a:pt x="303705" y="0"/>
                    </a:cubicBezTo>
                    <a:close/>
                  </a:path>
                </a:pathLst>
              </a:custGeom>
              <a:solidFill>
                <a:srgbClr val="0066FF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47" name="รูปแบบอิสระ 46"/>
              <p:cNvSpPr/>
              <p:nvPr/>
            </p:nvSpPr>
            <p:spPr>
              <a:xfrm rot="13047592">
                <a:off x="5191473" y="3741548"/>
                <a:ext cx="479056" cy="127582"/>
              </a:xfrm>
              <a:custGeom>
                <a:avLst/>
                <a:gdLst>
                  <a:gd name="connsiteX0" fmla="*/ 0 w 449484"/>
                  <a:gd name="connsiteY0" fmla="*/ 140826 h 140826"/>
                  <a:gd name="connsiteX1" fmla="*/ 38582 w 449484"/>
                  <a:gd name="connsiteY1" fmla="*/ 88739 h 140826"/>
                  <a:gd name="connsiteX2" fmla="*/ 117676 w 449484"/>
                  <a:gd name="connsiteY2" fmla="*/ 113818 h 140826"/>
                  <a:gd name="connsiteX3" fmla="*/ 185195 w 449484"/>
                  <a:gd name="connsiteY3" fmla="*/ 61732 h 140826"/>
                  <a:gd name="connsiteX4" fmla="*/ 256572 w 449484"/>
                  <a:gd name="connsiteY4" fmla="*/ 96456 h 140826"/>
                  <a:gd name="connsiteX5" fmla="*/ 327949 w 449484"/>
                  <a:gd name="connsiteY5" fmla="*/ 32795 h 140826"/>
                  <a:gd name="connsiteX6" fmla="*/ 449484 w 449484"/>
                  <a:gd name="connsiteY6" fmla="*/ 0 h 140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9484" h="140826">
                    <a:moveTo>
                      <a:pt x="0" y="140826"/>
                    </a:moveTo>
                    <a:cubicBezTo>
                      <a:pt x="9484" y="117033"/>
                      <a:pt x="18969" y="93240"/>
                      <a:pt x="38582" y="88739"/>
                    </a:cubicBezTo>
                    <a:cubicBezTo>
                      <a:pt x="58195" y="84238"/>
                      <a:pt x="93241" y="118319"/>
                      <a:pt x="117676" y="113818"/>
                    </a:cubicBezTo>
                    <a:cubicBezTo>
                      <a:pt x="142111" y="109317"/>
                      <a:pt x="162046" y="64626"/>
                      <a:pt x="185195" y="61732"/>
                    </a:cubicBezTo>
                    <a:cubicBezTo>
                      <a:pt x="208344" y="58838"/>
                      <a:pt x="232780" y="101279"/>
                      <a:pt x="256572" y="96456"/>
                    </a:cubicBezTo>
                    <a:cubicBezTo>
                      <a:pt x="280364" y="91633"/>
                      <a:pt x="295797" y="48871"/>
                      <a:pt x="327949" y="32795"/>
                    </a:cubicBezTo>
                    <a:cubicBezTo>
                      <a:pt x="360101" y="16719"/>
                      <a:pt x="404792" y="8359"/>
                      <a:pt x="449484" y="0"/>
                    </a:cubicBezTo>
                  </a:path>
                </a:pathLst>
              </a:custGeom>
              <a:ln w="44450">
                <a:solidFill>
                  <a:srgbClr val="FFFF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48" name="รูปแบบอิสระ 47"/>
              <p:cNvSpPr/>
              <p:nvPr/>
            </p:nvSpPr>
            <p:spPr>
              <a:xfrm rot="1377883">
                <a:off x="4532900" y="3562405"/>
                <a:ext cx="479056" cy="127582"/>
              </a:xfrm>
              <a:custGeom>
                <a:avLst/>
                <a:gdLst>
                  <a:gd name="connsiteX0" fmla="*/ 0 w 449484"/>
                  <a:gd name="connsiteY0" fmla="*/ 140826 h 140826"/>
                  <a:gd name="connsiteX1" fmla="*/ 38582 w 449484"/>
                  <a:gd name="connsiteY1" fmla="*/ 88739 h 140826"/>
                  <a:gd name="connsiteX2" fmla="*/ 117676 w 449484"/>
                  <a:gd name="connsiteY2" fmla="*/ 113818 h 140826"/>
                  <a:gd name="connsiteX3" fmla="*/ 185195 w 449484"/>
                  <a:gd name="connsiteY3" fmla="*/ 61732 h 140826"/>
                  <a:gd name="connsiteX4" fmla="*/ 256572 w 449484"/>
                  <a:gd name="connsiteY4" fmla="*/ 96456 h 140826"/>
                  <a:gd name="connsiteX5" fmla="*/ 327949 w 449484"/>
                  <a:gd name="connsiteY5" fmla="*/ 32795 h 140826"/>
                  <a:gd name="connsiteX6" fmla="*/ 449484 w 449484"/>
                  <a:gd name="connsiteY6" fmla="*/ 0 h 140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9484" h="140826">
                    <a:moveTo>
                      <a:pt x="0" y="140826"/>
                    </a:moveTo>
                    <a:cubicBezTo>
                      <a:pt x="9484" y="117033"/>
                      <a:pt x="18969" y="93240"/>
                      <a:pt x="38582" y="88739"/>
                    </a:cubicBezTo>
                    <a:cubicBezTo>
                      <a:pt x="58195" y="84238"/>
                      <a:pt x="93241" y="118319"/>
                      <a:pt x="117676" y="113818"/>
                    </a:cubicBezTo>
                    <a:cubicBezTo>
                      <a:pt x="142111" y="109317"/>
                      <a:pt x="162046" y="64626"/>
                      <a:pt x="185195" y="61732"/>
                    </a:cubicBezTo>
                    <a:cubicBezTo>
                      <a:pt x="208344" y="58838"/>
                      <a:pt x="232780" y="101279"/>
                      <a:pt x="256572" y="96456"/>
                    </a:cubicBezTo>
                    <a:cubicBezTo>
                      <a:pt x="280364" y="91633"/>
                      <a:pt x="295797" y="48871"/>
                      <a:pt x="327949" y="32795"/>
                    </a:cubicBezTo>
                    <a:cubicBezTo>
                      <a:pt x="360101" y="16719"/>
                      <a:pt x="404792" y="8359"/>
                      <a:pt x="449484" y="0"/>
                    </a:cubicBezTo>
                  </a:path>
                </a:pathLst>
              </a:custGeom>
              <a:ln w="44450">
                <a:solidFill>
                  <a:srgbClr val="FFFF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49" name="รูปแบบอิสระ 48"/>
              <p:cNvSpPr/>
              <p:nvPr/>
            </p:nvSpPr>
            <p:spPr>
              <a:xfrm rot="6061359">
                <a:off x="4845929" y="3252475"/>
                <a:ext cx="479056" cy="127582"/>
              </a:xfrm>
              <a:custGeom>
                <a:avLst/>
                <a:gdLst>
                  <a:gd name="connsiteX0" fmla="*/ 0 w 449484"/>
                  <a:gd name="connsiteY0" fmla="*/ 140826 h 140826"/>
                  <a:gd name="connsiteX1" fmla="*/ 38582 w 449484"/>
                  <a:gd name="connsiteY1" fmla="*/ 88739 h 140826"/>
                  <a:gd name="connsiteX2" fmla="*/ 117676 w 449484"/>
                  <a:gd name="connsiteY2" fmla="*/ 113818 h 140826"/>
                  <a:gd name="connsiteX3" fmla="*/ 185195 w 449484"/>
                  <a:gd name="connsiteY3" fmla="*/ 61732 h 140826"/>
                  <a:gd name="connsiteX4" fmla="*/ 256572 w 449484"/>
                  <a:gd name="connsiteY4" fmla="*/ 96456 h 140826"/>
                  <a:gd name="connsiteX5" fmla="*/ 327949 w 449484"/>
                  <a:gd name="connsiteY5" fmla="*/ 32795 h 140826"/>
                  <a:gd name="connsiteX6" fmla="*/ 449484 w 449484"/>
                  <a:gd name="connsiteY6" fmla="*/ 0 h 140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9484" h="140826">
                    <a:moveTo>
                      <a:pt x="0" y="140826"/>
                    </a:moveTo>
                    <a:cubicBezTo>
                      <a:pt x="9484" y="117033"/>
                      <a:pt x="18969" y="93240"/>
                      <a:pt x="38582" y="88739"/>
                    </a:cubicBezTo>
                    <a:cubicBezTo>
                      <a:pt x="58195" y="84238"/>
                      <a:pt x="93241" y="118319"/>
                      <a:pt x="117676" y="113818"/>
                    </a:cubicBezTo>
                    <a:cubicBezTo>
                      <a:pt x="142111" y="109317"/>
                      <a:pt x="162046" y="64626"/>
                      <a:pt x="185195" y="61732"/>
                    </a:cubicBezTo>
                    <a:cubicBezTo>
                      <a:pt x="208344" y="58838"/>
                      <a:pt x="232780" y="101279"/>
                      <a:pt x="256572" y="96456"/>
                    </a:cubicBezTo>
                    <a:cubicBezTo>
                      <a:pt x="280364" y="91633"/>
                      <a:pt x="295797" y="48871"/>
                      <a:pt x="327949" y="32795"/>
                    </a:cubicBezTo>
                    <a:cubicBezTo>
                      <a:pt x="360101" y="16719"/>
                      <a:pt x="404792" y="8359"/>
                      <a:pt x="449484" y="0"/>
                    </a:cubicBezTo>
                  </a:path>
                </a:pathLst>
              </a:custGeom>
              <a:ln w="44450">
                <a:solidFill>
                  <a:srgbClr val="FFFF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50" name="รูปแบบอิสระ 49"/>
              <p:cNvSpPr/>
              <p:nvPr/>
            </p:nvSpPr>
            <p:spPr>
              <a:xfrm rot="16787925">
                <a:off x="4886147" y="3972140"/>
                <a:ext cx="479056" cy="127582"/>
              </a:xfrm>
              <a:custGeom>
                <a:avLst/>
                <a:gdLst>
                  <a:gd name="connsiteX0" fmla="*/ 0 w 449484"/>
                  <a:gd name="connsiteY0" fmla="*/ 140826 h 140826"/>
                  <a:gd name="connsiteX1" fmla="*/ 38582 w 449484"/>
                  <a:gd name="connsiteY1" fmla="*/ 88739 h 140826"/>
                  <a:gd name="connsiteX2" fmla="*/ 117676 w 449484"/>
                  <a:gd name="connsiteY2" fmla="*/ 113818 h 140826"/>
                  <a:gd name="connsiteX3" fmla="*/ 185195 w 449484"/>
                  <a:gd name="connsiteY3" fmla="*/ 61732 h 140826"/>
                  <a:gd name="connsiteX4" fmla="*/ 256572 w 449484"/>
                  <a:gd name="connsiteY4" fmla="*/ 96456 h 140826"/>
                  <a:gd name="connsiteX5" fmla="*/ 327949 w 449484"/>
                  <a:gd name="connsiteY5" fmla="*/ 32795 h 140826"/>
                  <a:gd name="connsiteX6" fmla="*/ 449484 w 449484"/>
                  <a:gd name="connsiteY6" fmla="*/ 0 h 140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9484" h="140826">
                    <a:moveTo>
                      <a:pt x="0" y="140826"/>
                    </a:moveTo>
                    <a:cubicBezTo>
                      <a:pt x="9484" y="117033"/>
                      <a:pt x="18969" y="93240"/>
                      <a:pt x="38582" y="88739"/>
                    </a:cubicBezTo>
                    <a:cubicBezTo>
                      <a:pt x="58195" y="84238"/>
                      <a:pt x="93241" y="118319"/>
                      <a:pt x="117676" y="113818"/>
                    </a:cubicBezTo>
                    <a:cubicBezTo>
                      <a:pt x="142111" y="109317"/>
                      <a:pt x="162046" y="64626"/>
                      <a:pt x="185195" y="61732"/>
                    </a:cubicBezTo>
                    <a:cubicBezTo>
                      <a:pt x="208344" y="58838"/>
                      <a:pt x="232780" y="101279"/>
                      <a:pt x="256572" y="96456"/>
                    </a:cubicBezTo>
                    <a:cubicBezTo>
                      <a:pt x="280364" y="91633"/>
                      <a:pt x="295797" y="48871"/>
                      <a:pt x="327949" y="32795"/>
                    </a:cubicBezTo>
                    <a:cubicBezTo>
                      <a:pt x="360101" y="16719"/>
                      <a:pt x="404792" y="8359"/>
                      <a:pt x="449484" y="0"/>
                    </a:cubicBezTo>
                  </a:path>
                </a:pathLst>
              </a:custGeom>
              <a:ln w="44450">
                <a:solidFill>
                  <a:srgbClr val="FFFF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</p:grpSp>
      <p:grpSp>
        <p:nvGrpSpPr>
          <p:cNvPr id="14" name="กลุ่ม 50"/>
          <p:cNvGrpSpPr/>
          <p:nvPr/>
        </p:nvGrpSpPr>
        <p:grpSpPr>
          <a:xfrm rot="20469782">
            <a:off x="6551991" y="2979743"/>
            <a:ext cx="1137629" cy="1198721"/>
            <a:chOff x="4176152" y="2658717"/>
            <a:chExt cx="1137629" cy="1198721"/>
          </a:xfrm>
        </p:grpSpPr>
        <p:sp>
          <p:nvSpPr>
            <p:cNvPr id="52" name="วงรี 51"/>
            <p:cNvSpPr/>
            <p:nvPr/>
          </p:nvSpPr>
          <p:spPr>
            <a:xfrm>
              <a:off x="4373740" y="2864024"/>
              <a:ext cx="796144" cy="87219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grpSp>
          <p:nvGrpSpPr>
            <p:cNvPr id="15" name="กลุ่ม 26"/>
            <p:cNvGrpSpPr/>
            <p:nvPr/>
          </p:nvGrpSpPr>
          <p:grpSpPr>
            <a:xfrm rot="20217444">
              <a:off x="4176152" y="2658717"/>
              <a:ext cx="1137629" cy="1198721"/>
              <a:chOff x="4532900" y="3076738"/>
              <a:chExt cx="1137629" cy="1198721"/>
            </a:xfrm>
          </p:grpSpPr>
          <p:sp>
            <p:nvSpPr>
              <p:cNvPr id="54" name="รูปแบบอิสระ 53"/>
              <p:cNvSpPr/>
              <p:nvPr/>
            </p:nvSpPr>
            <p:spPr>
              <a:xfrm rot="21435127">
                <a:off x="5036055" y="3574429"/>
                <a:ext cx="111869" cy="206989"/>
              </a:xfrm>
              <a:custGeom>
                <a:avLst/>
                <a:gdLst>
                  <a:gd name="connsiteX0" fmla="*/ 352540 w 870333"/>
                  <a:gd name="connsiteY0" fmla="*/ 0 h 925416"/>
                  <a:gd name="connsiteX1" fmla="*/ 0 w 870333"/>
                  <a:gd name="connsiteY1" fmla="*/ 716096 h 925416"/>
                  <a:gd name="connsiteX2" fmla="*/ 396608 w 870333"/>
                  <a:gd name="connsiteY2" fmla="*/ 925416 h 925416"/>
                  <a:gd name="connsiteX3" fmla="*/ 870333 w 870333"/>
                  <a:gd name="connsiteY3" fmla="*/ 749147 h 925416"/>
                  <a:gd name="connsiteX4" fmla="*/ 352540 w 870333"/>
                  <a:gd name="connsiteY4" fmla="*/ 0 h 925416"/>
                  <a:gd name="connsiteX0" fmla="*/ 359885 w 877678"/>
                  <a:gd name="connsiteY0" fmla="*/ 5508 h 930924"/>
                  <a:gd name="connsiteX1" fmla="*/ 7345 w 877678"/>
                  <a:gd name="connsiteY1" fmla="*/ 721604 h 930924"/>
                  <a:gd name="connsiteX2" fmla="*/ 403953 w 877678"/>
                  <a:gd name="connsiteY2" fmla="*/ 930924 h 930924"/>
                  <a:gd name="connsiteX3" fmla="*/ 877678 w 877678"/>
                  <a:gd name="connsiteY3" fmla="*/ 754655 h 930924"/>
                  <a:gd name="connsiteX4" fmla="*/ 359885 w 877678"/>
                  <a:gd name="connsiteY4" fmla="*/ 5508 h 930924"/>
                  <a:gd name="connsiteX0" fmla="*/ 359885 w 877678"/>
                  <a:gd name="connsiteY0" fmla="*/ 5508 h 930924"/>
                  <a:gd name="connsiteX1" fmla="*/ 7345 w 877678"/>
                  <a:gd name="connsiteY1" fmla="*/ 721604 h 930924"/>
                  <a:gd name="connsiteX2" fmla="*/ 403953 w 877678"/>
                  <a:gd name="connsiteY2" fmla="*/ 930924 h 930924"/>
                  <a:gd name="connsiteX3" fmla="*/ 877678 w 877678"/>
                  <a:gd name="connsiteY3" fmla="*/ 754655 h 930924"/>
                  <a:gd name="connsiteX4" fmla="*/ 359885 w 877678"/>
                  <a:gd name="connsiteY4" fmla="*/ 5508 h 930924"/>
                  <a:gd name="connsiteX0" fmla="*/ 359885 w 877678"/>
                  <a:gd name="connsiteY0" fmla="*/ 5508 h 930924"/>
                  <a:gd name="connsiteX1" fmla="*/ 7345 w 877678"/>
                  <a:gd name="connsiteY1" fmla="*/ 721604 h 930924"/>
                  <a:gd name="connsiteX2" fmla="*/ 403953 w 877678"/>
                  <a:gd name="connsiteY2" fmla="*/ 930924 h 930924"/>
                  <a:gd name="connsiteX3" fmla="*/ 877678 w 877678"/>
                  <a:gd name="connsiteY3" fmla="*/ 754655 h 930924"/>
                  <a:gd name="connsiteX4" fmla="*/ 359885 w 877678"/>
                  <a:gd name="connsiteY4" fmla="*/ 5508 h 930924"/>
                  <a:gd name="connsiteX0" fmla="*/ 359885 w 885023"/>
                  <a:gd name="connsiteY0" fmla="*/ 5508 h 936432"/>
                  <a:gd name="connsiteX1" fmla="*/ 7345 w 885023"/>
                  <a:gd name="connsiteY1" fmla="*/ 721604 h 936432"/>
                  <a:gd name="connsiteX2" fmla="*/ 403953 w 885023"/>
                  <a:gd name="connsiteY2" fmla="*/ 930924 h 936432"/>
                  <a:gd name="connsiteX3" fmla="*/ 877678 w 885023"/>
                  <a:gd name="connsiteY3" fmla="*/ 754655 h 936432"/>
                  <a:gd name="connsiteX4" fmla="*/ 359885 w 885023"/>
                  <a:gd name="connsiteY4" fmla="*/ 5508 h 936432"/>
                  <a:gd name="connsiteX0" fmla="*/ 359885 w 785871"/>
                  <a:gd name="connsiteY0" fmla="*/ 15558 h 956532"/>
                  <a:gd name="connsiteX1" fmla="*/ 7345 w 785871"/>
                  <a:gd name="connsiteY1" fmla="*/ 731654 h 956532"/>
                  <a:gd name="connsiteX2" fmla="*/ 403953 w 785871"/>
                  <a:gd name="connsiteY2" fmla="*/ 940974 h 956532"/>
                  <a:gd name="connsiteX3" fmla="*/ 778526 w 785871"/>
                  <a:gd name="connsiteY3" fmla="*/ 638306 h 956532"/>
                  <a:gd name="connsiteX4" fmla="*/ 359885 w 785871"/>
                  <a:gd name="connsiteY4" fmla="*/ 15558 h 956532"/>
                  <a:gd name="connsiteX0" fmla="*/ 308784 w 734770"/>
                  <a:gd name="connsiteY0" fmla="*/ 7501 h 940418"/>
                  <a:gd name="connsiteX1" fmla="*/ 7345 w 734770"/>
                  <a:gd name="connsiteY1" fmla="*/ 585244 h 940418"/>
                  <a:gd name="connsiteX2" fmla="*/ 352852 w 734770"/>
                  <a:gd name="connsiteY2" fmla="*/ 932917 h 940418"/>
                  <a:gd name="connsiteX3" fmla="*/ 727425 w 734770"/>
                  <a:gd name="connsiteY3" fmla="*/ 630249 h 940418"/>
                  <a:gd name="connsiteX4" fmla="*/ 308784 w 734770"/>
                  <a:gd name="connsiteY4" fmla="*/ 7501 h 940418"/>
                  <a:gd name="connsiteX0" fmla="*/ 308784 w 644759"/>
                  <a:gd name="connsiteY0" fmla="*/ 0 h 925416"/>
                  <a:gd name="connsiteX1" fmla="*/ 7345 w 644759"/>
                  <a:gd name="connsiteY1" fmla="*/ 577743 h 925416"/>
                  <a:gd name="connsiteX2" fmla="*/ 352852 w 644759"/>
                  <a:gd name="connsiteY2" fmla="*/ 925416 h 925416"/>
                  <a:gd name="connsiteX3" fmla="*/ 637414 w 644759"/>
                  <a:gd name="connsiteY3" fmla="*/ 577743 h 925416"/>
                  <a:gd name="connsiteX4" fmla="*/ 308784 w 644759"/>
                  <a:gd name="connsiteY4" fmla="*/ 0 h 925416"/>
                  <a:gd name="connsiteX0" fmla="*/ 303705 w 634601"/>
                  <a:gd name="connsiteY0" fmla="*/ 0 h 802768"/>
                  <a:gd name="connsiteX1" fmla="*/ 2266 w 634601"/>
                  <a:gd name="connsiteY1" fmla="*/ 577743 h 802768"/>
                  <a:gd name="connsiteX2" fmla="*/ 317301 w 634601"/>
                  <a:gd name="connsiteY2" fmla="*/ 802768 h 802768"/>
                  <a:gd name="connsiteX3" fmla="*/ 632335 w 634601"/>
                  <a:gd name="connsiteY3" fmla="*/ 577743 h 802768"/>
                  <a:gd name="connsiteX4" fmla="*/ 303705 w 634601"/>
                  <a:gd name="connsiteY4" fmla="*/ 0 h 8027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4601" h="802768">
                    <a:moveTo>
                      <a:pt x="303705" y="0"/>
                    </a:moveTo>
                    <a:cubicBezTo>
                      <a:pt x="198694" y="0"/>
                      <a:pt x="0" y="443948"/>
                      <a:pt x="2266" y="577743"/>
                    </a:cubicBezTo>
                    <a:cubicBezTo>
                      <a:pt x="4532" y="711538"/>
                      <a:pt x="212290" y="802768"/>
                      <a:pt x="317301" y="802768"/>
                    </a:cubicBezTo>
                    <a:cubicBezTo>
                      <a:pt x="422312" y="802768"/>
                      <a:pt x="634601" y="711538"/>
                      <a:pt x="632335" y="577743"/>
                    </a:cubicBezTo>
                    <a:cubicBezTo>
                      <a:pt x="630069" y="443948"/>
                      <a:pt x="408716" y="0"/>
                      <a:pt x="303705" y="0"/>
                    </a:cubicBezTo>
                    <a:close/>
                  </a:path>
                </a:pathLst>
              </a:custGeom>
              <a:solidFill>
                <a:srgbClr val="0066FF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55" name="รูปแบบอิสระ 54"/>
              <p:cNvSpPr/>
              <p:nvPr/>
            </p:nvSpPr>
            <p:spPr>
              <a:xfrm rot="13047592">
                <a:off x="5191473" y="3741548"/>
                <a:ext cx="479056" cy="127582"/>
              </a:xfrm>
              <a:custGeom>
                <a:avLst/>
                <a:gdLst>
                  <a:gd name="connsiteX0" fmla="*/ 0 w 449484"/>
                  <a:gd name="connsiteY0" fmla="*/ 140826 h 140826"/>
                  <a:gd name="connsiteX1" fmla="*/ 38582 w 449484"/>
                  <a:gd name="connsiteY1" fmla="*/ 88739 h 140826"/>
                  <a:gd name="connsiteX2" fmla="*/ 117676 w 449484"/>
                  <a:gd name="connsiteY2" fmla="*/ 113818 h 140826"/>
                  <a:gd name="connsiteX3" fmla="*/ 185195 w 449484"/>
                  <a:gd name="connsiteY3" fmla="*/ 61732 h 140826"/>
                  <a:gd name="connsiteX4" fmla="*/ 256572 w 449484"/>
                  <a:gd name="connsiteY4" fmla="*/ 96456 h 140826"/>
                  <a:gd name="connsiteX5" fmla="*/ 327949 w 449484"/>
                  <a:gd name="connsiteY5" fmla="*/ 32795 h 140826"/>
                  <a:gd name="connsiteX6" fmla="*/ 449484 w 449484"/>
                  <a:gd name="connsiteY6" fmla="*/ 0 h 140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9484" h="140826">
                    <a:moveTo>
                      <a:pt x="0" y="140826"/>
                    </a:moveTo>
                    <a:cubicBezTo>
                      <a:pt x="9484" y="117033"/>
                      <a:pt x="18969" y="93240"/>
                      <a:pt x="38582" y="88739"/>
                    </a:cubicBezTo>
                    <a:cubicBezTo>
                      <a:pt x="58195" y="84238"/>
                      <a:pt x="93241" y="118319"/>
                      <a:pt x="117676" y="113818"/>
                    </a:cubicBezTo>
                    <a:cubicBezTo>
                      <a:pt x="142111" y="109317"/>
                      <a:pt x="162046" y="64626"/>
                      <a:pt x="185195" y="61732"/>
                    </a:cubicBezTo>
                    <a:cubicBezTo>
                      <a:pt x="208344" y="58838"/>
                      <a:pt x="232780" y="101279"/>
                      <a:pt x="256572" y="96456"/>
                    </a:cubicBezTo>
                    <a:cubicBezTo>
                      <a:pt x="280364" y="91633"/>
                      <a:pt x="295797" y="48871"/>
                      <a:pt x="327949" y="32795"/>
                    </a:cubicBezTo>
                    <a:cubicBezTo>
                      <a:pt x="360101" y="16719"/>
                      <a:pt x="404792" y="8359"/>
                      <a:pt x="449484" y="0"/>
                    </a:cubicBezTo>
                  </a:path>
                </a:pathLst>
              </a:custGeom>
              <a:ln w="44450">
                <a:solidFill>
                  <a:srgbClr val="FFFF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56" name="รูปแบบอิสระ 55"/>
              <p:cNvSpPr/>
              <p:nvPr/>
            </p:nvSpPr>
            <p:spPr>
              <a:xfrm rot="1377883">
                <a:off x="4532900" y="3562405"/>
                <a:ext cx="479056" cy="127582"/>
              </a:xfrm>
              <a:custGeom>
                <a:avLst/>
                <a:gdLst>
                  <a:gd name="connsiteX0" fmla="*/ 0 w 449484"/>
                  <a:gd name="connsiteY0" fmla="*/ 140826 h 140826"/>
                  <a:gd name="connsiteX1" fmla="*/ 38582 w 449484"/>
                  <a:gd name="connsiteY1" fmla="*/ 88739 h 140826"/>
                  <a:gd name="connsiteX2" fmla="*/ 117676 w 449484"/>
                  <a:gd name="connsiteY2" fmla="*/ 113818 h 140826"/>
                  <a:gd name="connsiteX3" fmla="*/ 185195 w 449484"/>
                  <a:gd name="connsiteY3" fmla="*/ 61732 h 140826"/>
                  <a:gd name="connsiteX4" fmla="*/ 256572 w 449484"/>
                  <a:gd name="connsiteY4" fmla="*/ 96456 h 140826"/>
                  <a:gd name="connsiteX5" fmla="*/ 327949 w 449484"/>
                  <a:gd name="connsiteY5" fmla="*/ 32795 h 140826"/>
                  <a:gd name="connsiteX6" fmla="*/ 449484 w 449484"/>
                  <a:gd name="connsiteY6" fmla="*/ 0 h 140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9484" h="140826">
                    <a:moveTo>
                      <a:pt x="0" y="140826"/>
                    </a:moveTo>
                    <a:cubicBezTo>
                      <a:pt x="9484" y="117033"/>
                      <a:pt x="18969" y="93240"/>
                      <a:pt x="38582" y="88739"/>
                    </a:cubicBezTo>
                    <a:cubicBezTo>
                      <a:pt x="58195" y="84238"/>
                      <a:pt x="93241" y="118319"/>
                      <a:pt x="117676" y="113818"/>
                    </a:cubicBezTo>
                    <a:cubicBezTo>
                      <a:pt x="142111" y="109317"/>
                      <a:pt x="162046" y="64626"/>
                      <a:pt x="185195" y="61732"/>
                    </a:cubicBezTo>
                    <a:cubicBezTo>
                      <a:pt x="208344" y="58838"/>
                      <a:pt x="232780" y="101279"/>
                      <a:pt x="256572" y="96456"/>
                    </a:cubicBezTo>
                    <a:cubicBezTo>
                      <a:pt x="280364" y="91633"/>
                      <a:pt x="295797" y="48871"/>
                      <a:pt x="327949" y="32795"/>
                    </a:cubicBezTo>
                    <a:cubicBezTo>
                      <a:pt x="360101" y="16719"/>
                      <a:pt x="404792" y="8359"/>
                      <a:pt x="449484" y="0"/>
                    </a:cubicBezTo>
                  </a:path>
                </a:pathLst>
              </a:custGeom>
              <a:ln w="44450">
                <a:solidFill>
                  <a:srgbClr val="FFFF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57" name="รูปแบบอิสระ 56"/>
              <p:cNvSpPr/>
              <p:nvPr/>
            </p:nvSpPr>
            <p:spPr>
              <a:xfrm rot="6061359">
                <a:off x="4845929" y="3252475"/>
                <a:ext cx="479056" cy="127582"/>
              </a:xfrm>
              <a:custGeom>
                <a:avLst/>
                <a:gdLst>
                  <a:gd name="connsiteX0" fmla="*/ 0 w 449484"/>
                  <a:gd name="connsiteY0" fmla="*/ 140826 h 140826"/>
                  <a:gd name="connsiteX1" fmla="*/ 38582 w 449484"/>
                  <a:gd name="connsiteY1" fmla="*/ 88739 h 140826"/>
                  <a:gd name="connsiteX2" fmla="*/ 117676 w 449484"/>
                  <a:gd name="connsiteY2" fmla="*/ 113818 h 140826"/>
                  <a:gd name="connsiteX3" fmla="*/ 185195 w 449484"/>
                  <a:gd name="connsiteY3" fmla="*/ 61732 h 140826"/>
                  <a:gd name="connsiteX4" fmla="*/ 256572 w 449484"/>
                  <a:gd name="connsiteY4" fmla="*/ 96456 h 140826"/>
                  <a:gd name="connsiteX5" fmla="*/ 327949 w 449484"/>
                  <a:gd name="connsiteY5" fmla="*/ 32795 h 140826"/>
                  <a:gd name="connsiteX6" fmla="*/ 449484 w 449484"/>
                  <a:gd name="connsiteY6" fmla="*/ 0 h 140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9484" h="140826">
                    <a:moveTo>
                      <a:pt x="0" y="140826"/>
                    </a:moveTo>
                    <a:cubicBezTo>
                      <a:pt x="9484" y="117033"/>
                      <a:pt x="18969" y="93240"/>
                      <a:pt x="38582" y="88739"/>
                    </a:cubicBezTo>
                    <a:cubicBezTo>
                      <a:pt x="58195" y="84238"/>
                      <a:pt x="93241" y="118319"/>
                      <a:pt x="117676" y="113818"/>
                    </a:cubicBezTo>
                    <a:cubicBezTo>
                      <a:pt x="142111" y="109317"/>
                      <a:pt x="162046" y="64626"/>
                      <a:pt x="185195" y="61732"/>
                    </a:cubicBezTo>
                    <a:cubicBezTo>
                      <a:pt x="208344" y="58838"/>
                      <a:pt x="232780" y="101279"/>
                      <a:pt x="256572" y="96456"/>
                    </a:cubicBezTo>
                    <a:cubicBezTo>
                      <a:pt x="280364" y="91633"/>
                      <a:pt x="295797" y="48871"/>
                      <a:pt x="327949" y="32795"/>
                    </a:cubicBezTo>
                    <a:cubicBezTo>
                      <a:pt x="360101" y="16719"/>
                      <a:pt x="404792" y="8359"/>
                      <a:pt x="449484" y="0"/>
                    </a:cubicBezTo>
                  </a:path>
                </a:pathLst>
              </a:custGeom>
              <a:ln w="44450">
                <a:solidFill>
                  <a:srgbClr val="FFFF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58" name="รูปแบบอิสระ 57"/>
              <p:cNvSpPr/>
              <p:nvPr/>
            </p:nvSpPr>
            <p:spPr>
              <a:xfrm rot="16787925">
                <a:off x="4886147" y="3972140"/>
                <a:ext cx="479056" cy="127582"/>
              </a:xfrm>
              <a:custGeom>
                <a:avLst/>
                <a:gdLst>
                  <a:gd name="connsiteX0" fmla="*/ 0 w 449484"/>
                  <a:gd name="connsiteY0" fmla="*/ 140826 h 140826"/>
                  <a:gd name="connsiteX1" fmla="*/ 38582 w 449484"/>
                  <a:gd name="connsiteY1" fmla="*/ 88739 h 140826"/>
                  <a:gd name="connsiteX2" fmla="*/ 117676 w 449484"/>
                  <a:gd name="connsiteY2" fmla="*/ 113818 h 140826"/>
                  <a:gd name="connsiteX3" fmla="*/ 185195 w 449484"/>
                  <a:gd name="connsiteY3" fmla="*/ 61732 h 140826"/>
                  <a:gd name="connsiteX4" fmla="*/ 256572 w 449484"/>
                  <a:gd name="connsiteY4" fmla="*/ 96456 h 140826"/>
                  <a:gd name="connsiteX5" fmla="*/ 327949 w 449484"/>
                  <a:gd name="connsiteY5" fmla="*/ 32795 h 140826"/>
                  <a:gd name="connsiteX6" fmla="*/ 449484 w 449484"/>
                  <a:gd name="connsiteY6" fmla="*/ 0 h 140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9484" h="140826">
                    <a:moveTo>
                      <a:pt x="0" y="140826"/>
                    </a:moveTo>
                    <a:cubicBezTo>
                      <a:pt x="9484" y="117033"/>
                      <a:pt x="18969" y="93240"/>
                      <a:pt x="38582" y="88739"/>
                    </a:cubicBezTo>
                    <a:cubicBezTo>
                      <a:pt x="58195" y="84238"/>
                      <a:pt x="93241" y="118319"/>
                      <a:pt x="117676" y="113818"/>
                    </a:cubicBezTo>
                    <a:cubicBezTo>
                      <a:pt x="142111" y="109317"/>
                      <a:pt x="162046" y="64626"/>
                      <a:pt x="185195" y="61732"/>
                    </a:cubicBezTo>
                    <a:cubicBezTo>
                      <a:pt x="208344" y="58838"/>
                      <a:pt x="232780" y="101279"/>
                      <a:pt x="256572" y="96456"/>
                    </a:cubicBezTo>
                    <a:cubicBezTo>
                      <a:pt x="280364" y="91633"/>
                      <a:pt x="295797" y="48871"/>
                      <a:pt x="327949" y="32795"/>
                    </a:cubicBezTo>
                    <a:cubicBezTo>
                      <a:pt x="360101" y="16719"/>
                      <a:pt x="404792" y="8359"/>
                      <a:pt x="449484" y="0"/>
                    </a:cubicBezTo>
                  </a:path>
                </a:pathLst>
              </a:custGeom>
              <a:ln w="44450">
                <a:solidFill>
                  <a:srgbClr val="FFFF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</p:grpSp>
      <p:sp>
        <p:nvSpPr>
          <p:cNvPr id="45" name="รูปแบบอิสระ 44"/>
          <p:cNvSpPr/>
          <p:nvPr/>
        </p:nvSpPr>
        <p:spPr>
          <a:xfrm>
            <a:off x="341530" y="593685"/>
            <a:ext cx="2816804" cy="2545512"/>
          </a:xfrm>
          <a:custGeom>
            <a:avLst/>
            <a:gdLst>
              <a:gd name="connsiteX0" fmla="*/ 0 w 1901228"/>
              <a:gd name="connsiteY0" fmla="*/ 1765426 h 1765426"/>
              <a:gd name="connsiteX1" fmla="*/ 1874067 w 1901228"/>
              <a:gd name="connsiteY1" fmla="*/ 1765426 h 1765426"/>
              <a:gd name="connsiteX2" fmla="*/ 1901228 w 1901228"/>
              <a:gd name="connsiteY2" fmla="*/ 0 h 1765426"/>
              <a:gd name="connsiteX3" fmla="*/ 1330859 w 1901228"/>
              <a:gd name="connsiteY3" fmla="*/ 0 h 1765426"/>
              <a:gd name="connsiteX4" fmla="*/ 0 w 1901228"/>
              <a:gd name="connsiteY4" fmla="*/ 1321806 h 1765426"/>
              <a:gd name="connsiteX5" fmla="*/ 0 w 1901228"/>
              <a:gd name="connsiteY5" fmla="*/ 1765426 h 1765426"/>
              <a:gd name="connsiteX0" fmla="*/ 0 w 1901228"/>
              <a:gd name="connsiteY0" fmla="*/ 1765426 h 1765426"/>
              <a:gd name="connsiteX1" fmla="*/ 1874067 w 1901228"/>
              <a:gd name="connsiteY1" fmla="*/ 1765426 h 1765426"/>
              <a:gd name="connsiteX2" fmla="*/ 1901228 w 1901228"/>
              <a:gd name="connsiteY2" fmla="*/ 0 h 1765426"/>
              <a:gd name="connsiteX3" fmla="*/ 1330859 w 1901228"/>
              <a:gd name="connsiteY3" fmla="*/ 0 h 1765426"/>
              <a:gd name="connsiteX4" fmla="*/ 0 w 1901228"/>
              <a:gd name="connsiteY4" fmla="*/ 1321806 h 1765426"/>
              <a:gd name="connsiteX5" fmla="*/ 0 w 1901228"/>
              <a:gd name="connsiteY5" fmla="*/ 1765426 h 1765426"/>
              <a:gd name="connsiteX0" fmla="*/ 0 w 1901228"/>
              <a:gd name="connsiteY0" fmla="*/ 1765426 h 1765426"/>
              <a:gd name="connsiteX1" fmla="*/ 1874067 w 1901228"/>
              <a:gd name="connsiteY1" fmla="*/ 1765426 h 1765426"/>
              <a:gd name="connsiteX2" fmla="*/ 1901228 w 1901228"/>
              <a:gd name="connsiteY2" fmla="*/ 0 h 1765426"/>
              <a:gd name="connsiteX3" fmla="*/ 1330859 w 1901228"/>
              <a:gd name="connsiteY3" fmla="*/ 0 h 1765426"/>
              <a:gd name="connsiteX4" fmla="*/ 945105 w 1901228"/>
              <a:gd name="connsiteY4" fmla="*/ 945105 h 1765426"/>
              <a:gd name="connsiteX5" fmla="*/ 0 w 1901228"/>
              <a:gd name="connsiteY5" fmla="*/ 1321806 h 1765426"/>
              <a:gd name="connsiteX6" fmla="*/ 0 w 1901228"/>
              <a:gd name="connsiteY6" fmla="*/ 1765426 h 1765426"/>
              <a:gd name="connsiteX0" fmla="*/ 0 w 1901228"/>
              <a:gd name="connsiteY0" fmla="*/ 1803503 h 1803503"/>
              <a:gd name="connsiteX1" fmla="*/ 1874067 w 1901228"/>
              <a:gd name="connsiteY1" fmla="*/ 1803503 h 1803503"/>
              <a:gd name="connsiteX2" fmla="*/ 1901228 w 1901228"/>
              <a:gd name="connsiteY2" fmla="*/ 38077 h 1803503"/>
              <a:gd name="connsiteX3" fmla="*/ 1330859 w 1901228"/>
              <a:gd name="connsiteY3" fmla="*/ 38077 h 1803503"/>
              <a:gd name="connsiteX4" fmla="*/ 1224444 w 1901228"/>
              <a:gd name="connsiteY4" fmla="*/ 157517 h 1803503"/>
              <a:gd name="connsiteX5" fmla="*/ 945105 w 1901228"/>
              <a:gd name="connsiteY5" fmla="*/ 983182 h 1803503"/>
              <a:gd name="connsiteX6" fmla="*/ 0 w 1901228"/>
              <a:gd name="connsiteY6" fmla="*/ 1359883 h 1803503"/>
              <a:gd name="connsiteX7" fmla="*/ 0 w 1901228"/>
              <a:gd name="connsiteY7" fmla="*/ 1803503 h 1803503"/>
              <a:gd name="connsiteX0" fmla="*/ 0 w 1901228"/>
              <a:gd name="connsiteY0" fmla="*/ 1877937 h 1877937"/>
              <a:gd name="connsiteX1" fmla="*/ 1874067 w 1901228"/>
              <a:gd name="connsiteY1" fmla="*/ 1877937 h 1877937"/>
              <a:gd name="connsiteX2" fmla="*/ 1901228 w 1901228"/>
              <a:gd name="connsiteY2" fmla="*/ 112511 h 1877937"/>
              <a:gd name="connsiteX3" fmla="*/ 1330859 w 1901228"/>
              <a:gd name="connsiteY3" fmla="*/ 112511 h 1877937"/>
              <a:gd name="connsiteX4" fmla="*/ 1305145 w 1901228"/>
              <a:gd name="connsiteY4" fmla="*/ 157517 h 1877937"/>
              <a:gd name="connsiteX5" fmla="*/ 945105 w 1901228"/>
              <a:gd name="connsiteY5" fmla="*/ 1057616 h 1877937"/>
              <a:gd name="connsiteX6" fmla="*/ 0 w 1901228"/>
              <a:gd name="connsiteY6" fmla="*/ 1434317 h 1877937"/>
              <a:gd name="connsiteX7" fmla="*/ 0 w 1901228"/>
              <a:gd name="connsiteY7" fmla="*/ 1877937 h 1877937"/>
              <a:gd name="connsiteX0" fmla="*/ 100970 w 2002198"/>
              <a:gd name="connsiteY0" fmla="*/ 1877937 h 1877937"/>
              <a:gd name="connsiteX1" fmla="*/ 1975037 w 2002198"/>
              <a:gd name="connsiteY1" fmla="*/ 1877937 h 1877937"/>
              <a:gd name="connsiteX2" fmla="*/ 2002198 w 2002198"/>
              <a:gd name="connsiteY2" fmla="*/ 112511 h 1877937"/>
              <a:gd name="connsiteX3" fmla="*/ 1431829 w 2002198"/>
              <a:gd name="connsiteY3" fmla="*/ 112511 h 1877937"/>
              <a:gd name="connsiteX4" fmla="*/ 1406115 w 2002198"/>
              <a:gd name="connsiteY4" fmla="*/ 157517 h 1877937"/>
              <a:gd name="connsiteX5" fmla="*/ 1046075 w 2002198"/>
              <a:gd name="connsiteY5" fmla="*/ 1057616 h 1877937"/>
              <a:gd name="connsiteX6" fmla="*/ 157517 w 2002198"/>
              <a:gd name="connsiteY6" fmla="*/ 1354582 h 1877937"/>
              <a:gd name="connsiteX7" fmla="*/ 100970 w 2002198"/>
              <a:gd name="connsiteY7" fmla="*/ 1434317 h 1877937"/>
              <a:gd name="connsiteX8" fmla="*/ 100970 w 2002198"/>
              <a:gd name="connsiteY8" fmla="*/ 1877937 h 1877937"/>
              <a:gd name="connsiteX0" fmla="*/ 67507 w 1968735"/>
              <a:gd name="connsiteY0" fmla="*/ 1877937 h 1877937"/>
              <a:gd name="connsiteX1" fmla="*/ 1941574 w 1968735"/>
              <a:gd name="connsiteY1" fmla="*/ 1877937 h 1877937"/>
              <a:gd name="connsiteX2" fmla="*/ 1968735 w 1968735"/>
              <a:gd name="connsiteY2" fmla="*/ 112511 h 1877937"/>
              <a:gd name="connsiteX3" fmla="*/ 1398366 w 1968735"/>
              <a:gd name="connsiteY3" fmla="*/ 112511 h 1877937"/>
              <a:gd name="connsiteX4" fmla="*/ 1372652 w 1968735"/>
              <a:gd name="connsiteY4" fmla="*/ 157517 h 1877937"/>
              <a:gd name="connsiteX5" fmla="*/ 1012612 w 1968735"/>
              <a:gd name="connsiteY5" fmla="*/ 1057616 h 1877937"/>
              <a:gd name="connsiteX6" fmla="*/ 157517 w 1968735"/>
              <a:gd name="connsiteY6" fmla="*/ 1372652 h 1877937"/>
              <a:gd name="connsiteX7" fmla="*/ 67507 w 1968735"/>
              <a:gd name="connsiteY7" fmla="*/ 1434317 h 1877937"/>
              <a:gd name="connsiteX8" fmla="*/ 67507 w 1968735"/>
              <a:gd name="connsiteY8" fmla="*/ 1877937 h 1877937"/>
              <a:gd name="connsiteX0" fmla="*/ 52506 w 1953734"/>
              <a:gd name="connsiteY0" fmla="*/ 1870437 h 1870437"/>
              <a:gd name="connsiteX1" fmla="*/ 1926573 w 1953734"/>
              <a:gd name="connsiteY1" fmla="*/ 1870437 h 1870437"/>
              <a:gd name="connsiteX2" fmla="*/ 1953734 w 1953734"/>
              <a:gd name="connsiteY2" fmla="*/ 105011 h 1870437"/>
              <a:gd name="connsiteX3" fmla="*/ 1383365 w 1953734"/>
              <a:gd name="connsiteY3" fmla="*/ 105011 h 1870437"/>
              <a:gd name="connsiteX4" fmla="*/ 1357651 w 1953734"/>
              <a:gd name="connsiteY4" fmla="*/ 150017 h 1870437"/>
              <a:gd name="connsiteX5" fmla="*/ 907601 w 1953734"/>
              <a:gd name="connsiteY5" fmla="*/ 1005112 h 1870437"/>
              <a:gd name="connsiteX6" fmla="*/ 142516 w 1953734"/>
              <a:gd name="connsiteY6" fmla="*/ 1365152 h 1870437"/>
              <a:gd name="connsiteX7" fmla="*/ 52506 w 1953734"/>
              <a:gd name="connsiteY7" fmla="*/ 1426817 h 1870437"/>
              <a:gd name="connsiteX8" fmla="*/ 52506 w 1953734"/>
              <a:gd name="connsiteY8" fmla="*/ 1870437 h 1870437"/>
              <a:gd name="connsiteX0" fmla="*/ 52506 w 1953734"/>
              <a:gd name="connsiteY0" fmla="*/ 1765426 h 1765426"/>
              <a:gd name="connsiteX1" fmla="*/ 1926573 w 1953734"/>
              <a:gd name="connsiteY1" fmla="*/ 1765426 h 1765426"/>
              <a:gd name="connsiteX2" fmla="*/ 1953734 w 1953734"/>
              <a:gd name="connsiteY2" fmla="*/ 0 h 1765426"/>
              <a:gd name="connsiteX3" fmla="*/ 1357651 w 1953734"/>
              <a:gd name="connsiteY3" fmla="*/ 45006 h 1765426"/>
              <a:gd name="connsiteX4" fmla="*/ 907601 w 1953734"/>
              <a:gd name="connsiteY4" fmla="*/ 900101 h 1765426"/>
              <a:gd name="connsiteX5" fmla="*/ 142516 w 1953734"/>
              <a:gd name="connsiteY5" fmla="*/ 1260141 h 1765426"/>
              <a:gd name="connsiteX6" fmla="*/ 52506 w 1953734"/>
              <a:gd name="connsiteY6" fmla="*/ 1321806 h 1765426"/>
              <a:gd name="connsiteX7" fmla="*/ 52506 w 1953734"/>
              <a:gd name="connsiteY7" fmla="*/ 1765426 h 1765426"/>
              <a:gd name="connsiteX0" fmla="*/ 52506 w 1953734"/>
              <a:gd name="connsiteY0" fmla="*/ 1765426 h 1765426"/>
              <a:gd name="connsiteX1" fmla="*/ 1926573 w 1953734"/>
              <a:gd name="connsiteY1" fmla="*/ 1765426 h 1765426"/>
              <a:gd name="connsiteX2" fmla="*/ 1953734 w 1953734"/>
              <a:gd name="connsiteY2" fmla="*/ 0 h 1765426"/>
              <a:gd name="connsiteX3" fmla="*/ 1395155 w 1953734"/>
              <a:gd name="connsiteY3" fmla="*/ 30003 h 1765426"/>
              <a:gd name="connsiteX4" fmla="*/ 907601 w 1953734"/>
              <a:gd name="connsiteY4" fmla="*/ 900101 h 1765426"/>
              <a:gd name="connsiteX5" fmla="*/ 142516 w 1953734"/>
              <a:gd name="connsiteY5" fmla="*/ 1260141 h 1765426"/>
              <a:gd name="connsiteX6" fmla="*/ 52506 w 1953734"/>
              <a:gd name="connsiteY6" fmla="*/ 1321806 h 1765426"/>
              <a:gd name="connsiteX7" fmla="*/ 52506 w 1953734"/>
              <a:gd name="connsiteY7" fmla="*/ 1765426 h 1765426"/>
              <a:gd name="connsiteX0" fmla="*/ 52506 w 1953734"/>
              <a:gd name="connsiteY0" fmla="*/ 1825433 h 1825433"/>
              <a:gd name="connsiteX1" fmla="*/ 1926573 w 1953734"/>
              <a:gd name="connsiteY1" fmla="*/ 1825433 h 1825433"/>
              <a:gd name="connsiteX2" fmla="*/ 1953734 w 1953734"/>
              <a:gd name="connsiteY2" fmla="*/ 60007 h 1825433"/>
              <a:gd name="connsiteX3" fmla="*/ 1440160 w 1953734"/>
              <a:gd name="connsiteY3" fmla="*/ 0 h 1825433"/>
              <a:gd name="connsiteX4" fmla="*/ 907601 w 1953734"/>
              <a:gd name="connsiteY4" fmla="*/ 960108 h 1825433"/>
              <a:gd name="connsiteX5" fmla="*/ 142516 w 1953734"/>
              <a:gd name="connsiteY5" fmla="*/ 1320148 h 1825433"/>
              <a:gd name="connsiteX6" fmla="*/ 52506 w 1953734"/>
              <a:gd name="connsiteY6" fmla="*/ 1381813 h 1825433"/>
              <a:gd name="connsiteX7" fmla="*/ 52506 w 1953734"/>
              <a:gd name="connsiteY7" fmla="*/ 1825433 h 1825433"/>
              <a:gd name="connsiteX0" fmla="*/ 52506 w 1935215"/>
              <a:gd name="connsiteY0" fmla="*/ 1825433 h 1825433"/>
              <a:gd name="connsiteX1" fmla="*/ 1926573 w 1935215"/>
              <a:gd name="connsiteY1" fmla="*/ 1825433 h 1825433"/>
              <a:gd name="connsiteX2" fmla="*/ 1935215 w 1935215"/>
              <a:gd name="connsiteY2" fmla="*/ 1 h 1825433"/>
              <a:gd name="connsiteX3" fmla="*/ 1440160 w 1935215"/>
              <a:gd name="connsiteY3" fmla="*/ 0 h 1825433"/>
              <a:gd name="connsiteX4" fmla="*/ 907601 w 1935215"/>
              <a:gd name="connsiteY4" fmla="*/ 960108 h 1825433"/>
              <a:gd name="connsiteX5" fmla="*/ 142516 w 1935215"/>
              <a:gd name="connsiteY5" fmla="*/ 1320148 h 1825433"/>
              <a:gd name="connsiteX6" fmla="*/ 52506 w 1935215"/>
              <a:gd name="connsiteY6" fmla="*/ 1381813 h 1825433"/>
              <a:gd name="connsiteX7" fmla="*/ 52506 w 1935215"/>
              <a:gd name="connsiteY7" fmla="*/ 1825433 h 1825433"/>
              <a:gd name="connsiteX0" fmla="*/ 66258 w 1948967"/>
              <a:gd name="connsiteY0" fmla="*/ 1825433 h 1825433"/>
              <a:gd name="connsiteX1" fmla="*/ 1940325 w 1948967"/>
              <a:gd name="connsiteY1" fmla="*/ 1825433 h 1825433"/>
              <a:gd name="connsiteX2" fmla="*/ 1948967 w 1948967"/>
              <a:gd name="connsiteY2" fmla="*/ 1 h 1825433"/>
              <a:gd name="connsiteX3" fmla="*/ 1453912 w 1948967"/>
              <a:gd name="connsiteY3" fmla="*/ 0 h 1825433"/>
              <a:gd name="connsiteX4" fmla="*/ 1003863 w 1948967"/>
              <a:gd name="connsiteY4" fmla="*/ 900101 h 1825433"/>
              <a:gd name="connsiteX5" fmla="*/ 156268 w 1948967"/>
              <a:gd name="connsiteY5" fmla="*/ 1320148 h 1825433"/>
              <a:gd name="connsiteX6" fmla="*/ 66258 w 1948967"/>
              <a:gd name="connsiteY6" fmla="*/ 1381813 h 1825433"/>
              <a:gd name="connsiteX7" fmla="*/ 66258 w 1948967"/>
              <a:gd name="connsiteY7" fmla="*/ 1825433 h 1825433"/>
              <a:gd name="connsiteX0" fmla="*/ 67508 w 1950217"/>
              <a:gd name="connsiteY0" fmla="*/ 1825433 h 1825433"/>
              <a:gd name="connsiteX1" fmla="*/ 1941575 w 1950217"/>
              <a:gd name="connsiteY1" fmla="*/ 1825433 h 1825433"/>
              <a:gd name="connsiteX2" fmla="*/ 1950217 w 1950217"/>
              <a:gd name="connsiteY2" fmla="*/ 1 h 1825433"/>
              <a:gd name="connsiteX3" fmla="*/ 1455162 w 1950217"/>
              <a:gd name="connsiteY3" fmla="*/ 0 h 1825433"/>
              <a:gd name="connsiteX4" fmla="*/ 1005113 w 1950217"/>
              <a:gd name="connsiteY4" fmla="*/ 900101 h 1825433"/>
              <a:gd name="connsiteX5" fmla="*/ 157518 w 1950217"/>
              <a:gd name="connsiteY5" fmla="*/ 1320148 h 1825433"/>
              <a:gd name="connsiteX6" fmla="*/ 60008 w 1950217"/>
              <a:gd name="connsiteY6" fmla="*/ 1547796 h 1825433"/>
              <a:gd name="connsiteX7" fmla="*/ 67508 w 1950217"/>
              <a:gd name="connsiteY7" fmla="*/ 1825433 h 1825433"/>
              <a:gd name="connsiteX0" fmla="*/ 7500 w 1890209"/>
              <a:gd name="connsiteY0" fmla="*/ 1825433 h 1825433"/>
              <a:gd name="connsiteX1" fmla="*/ 1881567 w 1890209"/>
              <a:gd name="connsiteY1" fmla="*/ 1825433 h 1825433"/>
              <a:gd name="connsiteX2" fmla="*/ 1890209 w 1890209"/>
              <a:gd name="connsiteY2" fmla="*/ 1 h 1825433"/>
              <a:gd name="connsiteX3" fmla="*/ 1395154 w 1890209"/>
              <a:gd name="connsiteY3" fmla="*/ 0 h 1825433"/>
              <a:gd name="connsiteX4" fmla="*/ 945105 w 1890209"/>
              <a:gd name="connsiteY4" fmla="*/ 900101 h 1825433"/>
              <a:gd name="connsiteX5" fmla="*/ 97510 w 1890209"/>
              <a:gd name="connsiteY5" fmla="*/ 1320148 h 1825433"/>
              <a:gd name="connsiteX6" fmla="*/ 0 w 1890209"/>
              <a:gd name="connsiteY6" fmla="*/ 1547796 h 1825433"/>
              <a:gd name="connsiteX7" fmla="*/ 7500 w 1890209"/>
              <a:gd name="connsiteY7" fmla="*/ 1825433 h 1825433"/>
              <a:gd name="connsiteX0" fmla="*/ 7500 w 1890209"/>
              <a:gd name="connsiteY0" fmla="*/ 1825433 h 1825433"/>
              <a:gd name="connsiteX1" fmla="*/ 1881567 w 1890209"/>
              <a:gd name="connsiteY1" fmla="*/ 1825433 h 1825433"/>
              <a:gd name="connsiteX2" fmla="*/ 1890209 w 1890209"/>
              <a:gd name="connsiteY2" fmla="*/ 1 h 1825433"/>
              <a:gd name="connsiteX3" fmla="*/ 1395154 w 1890209"/>
              <a:gd name="connsiteY3" fmla="*/ 0 h 1825433"/>
              <a:gd name="connsiteX4" fmla="*/ 945105 w 1890209"/>
              <a:gd name="connsiteY4" fmla="*/ 900101 h 1825433"/>
              <a:gd name="connsiteX5" fmla="*/ 180020 w 1890209"/>
              <a:gd name="connsiteY5" fmla="*/ 1497867 h 1825433"/>
              <a:gd name="connsiteX6" fmla="*/ 0 w 1890209"/>
              <a:gd name="connsiteY6" fmla="*/ 1547796 h 1825433"/>
              <a:gd name="connsiteX7" fmla="*/ 7500 w 1890209"/>
              <a:gd name="connsiteY7" fmla="*/ 1825433 h 1825433"/>
              <a:gd name="connsiteX0" fmla="*/ 7500 w 1890209"/>
              <a:gd name="connsiteY0" fmla="*/ 1825433 h 1825433"/>
              <a:gd name="connsiteX1" fmla="*/ 1881567 w 1890209"/>
              <a:gd name="connsiteY1" fmla="*/ 1825433 h 1825433"/>
              <a:gd name="connsiteX2" fmla="*/ 1890209 w 1890209"/>
              <a:gd name="connsiteY2" fmla="*/ 1 h 1825433"/>
              <a:gd name="connsiteX3" fmla="*/ 1395154 w 1890209"/>
              <a:gd name="connsiteY3" fmla="*/ 0 h 1825433"/>
              <a:gd name="connsiteX4" fmla="*/ 945105 w 1890209"/>
              <a:gd name="connsiteY4" fmla="*/ 900101 h 1825433"/>
              <a:gd name="connsiteX5" fmla="*/ 135015 w 1890209"/>
              <a:gd name="connsiteY5" fmla="*/ 1497867 h 1825433"/>
              <a:gd name="connsiteX6" fmla="*/ 0 w 1890209"/>
              <a:gd name="connsiteY6" fmla="*/ 1547796 h 1825433"/>
              <a:gd name="connsiteX7" fmla="*/ 7500 w 1890209"/>
              <a:gd name="connsiteY7" fmla="*/ 1825433 h 1825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90209" h="1825433">
                <a:moveTo>
                  <a:pt x="7500" y="1825433"/>
                </a:moveTo>
                <a:lnTo>
                  <a:pt x="1881567" y="1825433"/>
                </a:lnTo>
                <a:cubicBezTo>
                  <a:pt x="1884448" y="1216956"/>
                  <a:pt x="1887328" y="608478"/>
                  <a:pt x="1890209" y="1"/>
                </a:cubicBezTo>
                <a:lnTo>
                  <a:pt x="1395154" y="0"/>
                </a:lnTo>
                <a:cubicBezTo>
                  <a:pt x="1315860" y="150017"/>
                  <a:pt x="1155128" y="650457"/>
                  <a:pt x="945105" y="900101"/>
                </a:cubicBezTo>
                <a:cubicBezTo>
                  <a:pt x="735082" y="1149746"/>
                  <a:pt x="292533" y="1389918"/>
                  <a:pt x="135015" y="1497867"/>
                </a:cubicBezTo>
                <a:lnTo>
                  <a:pt x="0" y="1547796"/>
                </a:lnTo>
                <a:lnTo>
                  <a:pt x="7500" y="1825433"/>
                </a:lnTo>
                <a:close/>
              </a:path>
            </a:pathLst>
          </a:cu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1" name="วงรี 50"/>
          <p:cNvSpPr/>
          <p:nvPr/>
        </p:nvSpPr>
        <p:spPr>
          <a:xfrm>
            <a:off x="2591780" y="2663915"/>
            <a:ext cx="135015" cy="1350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53" name="ตัวเชื่อมต่อตรง 52"/>
          <p:cNvCxnSpPr/>
          <p:nvPr/>
        </p:nvCxnSpPr>
        <p:spPr>
          <a:xfrm flipH="1" flipV="1">
            <a:off x="1556665" y="1763815"/>
            <a:ext cx="1105352" cy="96487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ตัวเชื่อมต่อตรง 58"/>
          <p:cNvCxnSpPr>
            <a:stCxn id="51" idx="1"/>
            <a:endCxn id="60" idx="5"/>
          </p:cNvCxnSpPr>
          <p:nvPr/>
        </p:nvCxnSpPr>
        <p:spPr>
          <a:xfrm flipH="1" flipV="1">
            <a:off x="1986942" y="2149088"/>
            <a:ext cx="624611" cy="534599"/>
          </a:xfrm>
          <a:prstGeom prst="line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วงรี 59"/>
          <p:cNvSpPr/>
          <p:nvPr/>
        </p:nvSpPr>
        <p:spPr>
          <a:xfrm>
            <a:off x="1871700" y="2033845"/>
            <a:ext cx="135015" cy="1350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รูปแบบอิสระ 1"/>
          <p:cNvSpPr/>
          <p:nvPr/>
        </p:nvSpPr>
        <p:spPr>
          <a:xfrm>
            <a:off x="2456765" y="818710"/>
            <a:ext cx="5925696" cy="5778392"/>
          </a:xfrm>
          <a:custGeom>
            <a:avLst/>
            <a:gdLst>
              <a:gd name="connsiteX0" fmla="*/ 0 w 6844420"/>
              <a:gd name="connsiteY0" fmla="*/ 3847723 h 5024673"/>
              <a:gd name="connsiteX1" fmla="*/ 1339913 w 6844420"/>
              <a:gd name="connsiteY1" fmla="*/ 3349782 h 5024673"/>
              <a:gd name="connsiteX2" fmla="*/ 1421394 w 6844420"/>
              <a:gd name="connsiteY2" fmla="*/ 3331675 h 5024673"/>
              <a:gd name="connsiteX3" fmla="*/ 3023858 w 6844420"/>
              <a:gd name="connsiteY3" fmla="*/ 1846907 h 5024673"/>
              <a:gd name="connsiteX4" fmla="*/ 3349783 w 6844420"/>
              <a:gd name="connsiteY4" fmla="*/ 995881 h 5024673"/>
              <a:gd name="connsiteX5" fmla="*/ 2761307 w 6844420"/>
              <a:gd name="connsiteY5" fmla="*/ 778598 h 5024673"/>
              <a:gd name="connsiteX6" fmla="*/ 5151422 w 6844420"/>
              <a:gd name="connsiteY6" fmla="*/ 0 h 5024673"/>
              <a:gd name="connsiteX7" fmla="*/ 6844420 w 6844420"/>
              <a:gd name="connsiteY7" fmla="*/ 1774479 h 5024673"/>
              <a:gd name="connsiteX8" fmla="*/ 6138250 w 6844420"/>
              <a:gd name="connsiteY8" fmla="*/ 1629624 h 5024673"/>
              <a:gd name="connsiteX9" fmla="*/ 5857592 w 6844420"/>
              <a:gd name="connsiteY9" fmla="*/ 2435382 h 5024673"/>
              <a:gd name="connsiteX10" fmla="*/ 5133315 w 6844420"/>
              <a:gd name="connsiteY10" fmla="*/ 3874883 h 5024673"/>
              <a:gd name="connsiteX11" fmla="*/ 3467478 w 6844420"/>
              <a:gd name="connsiteY11" fmla="*/ 5024673 h 5024673"/>
              <a:gd name="connsiteX12" fmla="*/ 3096286 w 6844420"/>
              <a:gd name="connsiteY12" fmla="*/ 3548958 h 5024673"/>
              <a:gd name="connsiteX13" fmla="*/ 63375 w 6844420"/>
              <a:gd name="connsiteY13" fmla="*/ 3847723 h 5024673"/>
              <a:gd name="connsiteX0" fmla="*/ 0 w 6844420"/>
              <a:gd name="connsiteY0" fmla="*/ 3847723 h 5024673"/>
              <a:gd name="connsiteX1" fmla="*/ 1339913 w 6844420"/>
              <a:gd name="connsiteY1" fmla="*/ 3349782 h 5024673"/>
              <a:gd name="connsiteX2" fmla="*/ 1421394 w 6844420"/>
              <a:gd name="connsiteY2" fmla="*/ 3331675 h 5024673"/>
              <a:gd name="connsiteX3" fmla="*/ 3023858 w 6844420"/>
              <a:gd name="connsiteY3" fmla="*/ 1846907 h 5024673"/>
              <a:gd name="connsiteX4" fmla="*/ 3349783 w 6844420"/>
              <a:gd name="connsiteY4" fmla="*/ 995881 h 5024673"/>
              <a:gd name="connsiteX5" fmla="*/ 2761307 w 6844420"/>
              <a:gd name="connsiteY5" fmla="*/ 778598 h 5024673"/>
              <a:gd name="connsiteX6" fmla="*/ 5151422 w 6844420"/>
              <a:gd name="connsiteY6" fmla="*/ 0 h 5024673"/>
              <a:gd name="connsiteX7" fmla="*/ 6844420 w 6844420"/>
              <a:gd name="connsiteY7" fmla="*/ 1774479 h 5024673"/>
              <a:gd name="connsiteX8" fmla="*/ 6138250 w 6844420"/>
              <a:gd name="connsiteY8" fmla="*/ 1629624 h 5024673"/>
              <a:gd name="connsiteX9" fmla="*/ 5857592 w 6844420"/>
              <a:gd name="connsiteY9" fmla="*/ 2435382 h 5024673"/>
              <a:gd name="connsiteX10" fmla="*/ 4980590 w 6844420"/>
              <a:gd name="connsiteY10" fmla="*/ 3880496 h 5024673"/>
              <a:gd name="connsiteX11" fmla="*/ 3467478 w 6844420"/>
              <a:gd name="connsiteY11" fmla="*/ 5024673 h 5024673"/>
              <a:gd name="connsiteX12" fmla="*/ 3096286 w 6844420"/>
              <a:gd name="connsiteY12" fmla="*/ 3548958 h 5024673"/>
              <a:gd name="connsiteX13" fmla="*/ 63375 w 6844420"/>
              <a:gd name="connsiteY13" fmla="*/ 3847723 h 5024673"/>
              <a:gd name="connsiteX0" fmla="*/ 0 w 6844420"/>
              <a:gd name="connsiteY0" fmla="*/ 3847723 h 5024673"/>
              <a:gd name="connsiteX1" fmla="*/ 1339913 w 6844420"/>
              <a:gd name="connsiteY1" fmla="*/ 3349782 h 5024673"/>
              <a:gd name="connsiteX2" fmla="*/ 1421394 w 6844420"/>
              <a:gd name="connsiteY2" fmla="*/ 3331675 h 5024673"/>
              <a:gd name="connsiteX3" fmla="*/ 3023858 w 6844420"/>
              <a:gd name="connsiteY3" fmla="*/ 1846907 h 5024673"/>
              <a:gd name="connsiteX4" fmla="*/ 3349783 w 6844420"/>
              <a:gd name="connsiteY4" fmla="*/ 995881 h 5024673"/>
              <a:gd name="connsiteX5" fmla="*/ 2761307 w 6844420"/>
              <a:gd name="connsiteY5" fmla="*/ 778598 h 5024673"/>
              <a:gd name="connsiteX6" fmla="*/ 5151422 w 6844420"/>
              <a:gd name="connsiteY6" fmla="*/ 0 h 5024673"/>
              <a:gd name="connsiteX7" fmla="*/ 6844420 w 6844420"/>
              <a:gd name="connsiteY7" fmla="*/ 1774479 h 5024673"/>
              <a:gd name="connsiteX8" fmla="*/ 5565655 w 6844420"/>
              <a:gd name="connsiteY8" fmla="*/ 1450226 h 5024673"/>
              <a:gd name="connsiteX9" fmla="*/ 5857592 w 6844420"/>
              <a:gd name="connsiteY9" fmla="*/ 2435382 h 5024673"/>
              <a:gd name="connsiteX10" fmla="*/ 4980590 w 6844420"/>
              <a:gd name="connsiteY10" fmla="*/ 3880496 h 5024673"/>
              <a:gd name="connsiteX11" fmla="*/ 3467478 w 6844420"/>
              <a:gd name="connsiteY11" fmla="*/ 5024673 h 5024673"/>
              <a:gd name="connsiteX12" fmla="*/ 3096286 w 6844420"/>
              <a:gd name="connsiteY12" fmla="*/ 3548958 h 5024673"/>
              <a:gd name="connsiteX13" fmla="*/ 63375 w 6844420"/>
              <a:gd name="connsiteY13" fmla="*/ 3847723 h 5024673"/>
              <a:gd name="connsiteX0" fmla="*/ 0 w 6844420"/>
              <a:gd name="connsiteY0" fmla="*/ 3847723 h 5024673"/>
              <a:gd name="connsiteX1" fmla="*/ 1339913 w 6844420"/>
              <a:gd name="connsiteY1" fmla="*/ 3349782 h 5024673"/>
              <a:gd name="connsiteX2" fmla="*/ 1421394 w 6844420"/>
              <a:gd name="connsiteY2" fmla="*/ 3331675 h 5024673"/>
              <a:gd name="connsiteX3" fmla="*/ 3023858 w 6844420"/>
              <a:gd name="connsiteY3" fmla="*/ 1846907 h 5024673"/>
              <a:gd name="connsiteX4" fmla="*/ 3349783 w 6844420"/>
              <a:gd name="connsiteY4" fmla="*/ 995881 h 5024673"/>
              <a:gd name="connsiteX5" fmla="*/ 2761307 w 6844420"/>
              <a:gd name="connsiteY5" fmla="*/ 778598 h 5024673"/>
              <a:gd name="connsiteX6" fmla="*/ 5151422 w 6844420"/>
              <a:gd name="connsiteY6" fmla="*/ 0 h 5024673"/>
              <a:gd name="connsiteX7" fmla="*/ 6844420 w 6844420"/>
              <a:gd name="connsiteY7" fmla="*/ 1774479 h 5024673"/>
              <a:gd name="connsiteX8" fmla="*/ 5565655 w 6844420"/>
              <a:gd name="connsiteY8" fmla="*/ 1450226 h 5024673"/>
              <a:gd name="connsiteX9" fmla="*/ 5520650 w 6844420"/>
              <a:gd name="connsiteY9" fmla="*/ 2575351 h 5024673"/>
              <a:gd name="connsiteX10" fmla="*/ 4980590 w 6844420"/>
              <a:gd name="connsiteY10" fmla="*/ 3880496 h 5024673"/>
              <a:gd name="connsiteX11" fmla="*/ 3467478 w 6844420"/>
              <a:gd name="connsiteY11" fmla="*/ 5024673 h 5024673"/>
              <a:gd name="connsiteX12" fmla="*/ 3096286 w 6844420"/>
              <a:gd name="connsiteY12" fmla="*/ 3548958 h 5024673"/>
              <a:gd name="connsiteX13" fmla="*/ 63375 w 6844420"/>
              <a:gd name="connsiteY13" fmla="*/ 3847723 h 5024673"/>
              <a:gd name="connsiteX0" fmla="*/ 0 w 6375745"/>
              <a:gd name="connsiteY0" fmla="*/ 3847723 h 5024673"/>
              <a:gd name="connsiteX1" fmla="*/ 1339913 w 6375745"/>
              <a:gd name="connsiteY1" fmla="*/ 3349782 h 5024673"/>
              <a:gd name="connsiteX2" fmla="*/ 1421394 w 6375745"/>
              <a:gd name="connsiteY2" fmla="*/ 3331675 h 5024673"/>
              <a:gd name="connsiteX3" fmla="*/ 3023858 w 6375745"/>
              <a:gd name="connsiteY3" fmla="*/ 1846907 h 5024673"/>
              <a:gd name="connsiteX4" fmla="*/ 3349783 w 6375745"/>
              <a:gd name="connsiteY4" fmla="*/ 995881 h 5024673"/>
              <a:gd name="connsiteX5" fmla="*/ 2761307 w 6375745"/>
              <a:gd name="connsiteY5" fmla="*/ 778598 h 5024673"/>
              <a:gd name="connsiteX6" fmla="*/ 5151422 w 6375745"/>
              <a:gd name="connsiteY6" fmla="*/ 0 h 5024673"/>
              <a:gd name="connsiteX7" fmla="*/ 6375745 w 6375745"/>
              <a:gd name="connsiteY7" fmla="*/ 1585241 h 5024673"/>
              <a:gd name="connsiteX8" fmla="*/ 5565655 w 6375745"/>
              <a:gd name="connsiteY8" fmla="*/ 1450226 h 5024673"/>
              <a:gd name="connsiteX9" fmla="*/ 5520650 w 6375745"/>
              <a:gd name="connsiteY9" fmla="*/ 2575351 h 5024673"/>
              <a:gd name="connsiteX10" fmla="*/ 4980590 w 6375745"/>
              <a:gd name="connsiteY10" fmla="*/ 3880496 h 5024673"/>
              <a:gd name="connsiteX11" fmla="*/ 3467478 w 6375745"/>
              <a:gd name="connsiteY11" fmla="*/ 5024673 h 5024673"/>
              <a:gd name="connsiteX12" fmla="*/ 3096286 w 6375745"/>
              <a:gd name="connsiteY12" fmla="*/ 3548958 h 5024673"/>
              <a:gd name="connsiteX13" fmla="*/ 63375 w 6375745"/>
              <a:gd name="connsiteY13" fmla="*/ 3847723 h 5024673"/>
              <a:gd name="connsiteX0" fmla="*/ 0 w 6375745"/>
              <a:gd name="connsiteY0" fmla="*/ 3847723 h 5024673"/>
              <a:gd name="connsiteX1" fmla="*/ 1339913 w 6375745"/>
              <a:gd name="connsiteY1" fmla="*/ 3349782 h 5024673"/>
              <a:gd name="connsiteX2" fmla="*/ 1421394 w 6375745"/>
              <a:gd name="connsiteY2" fmla="*/ 3331675 h 5024673"/>
              <a:gd name="connsiteX3" fmla="*/ 3023858 w 6375745"/>
              <a:gd name="connsiteY3" fmla="*/ 1846907 h 5024673"/>
              <a:gd name="connsiteX4" fmla="*/ 3349783 w 6375745"/>
              <a:gd name="connsiteY4" fmla="*/ 995881 h 5024673"/>
              <a:gd name="connsiteX5" fmla="*/ 2761307 w 6375745"/>
              <a:gd name="connsiteY5" fmla="*/ 778598 h 5024673"/>
              <a:gd name="connsiteX6" fmla="*/ 5151422 w 6375745"/>
              <a:gd name="connsiteY6" fmla="*/ 0 h 5024673"/>
              <a:gd name="connsiteX7" fmla="*/ 6375745 w 6375745"/>
              <a:gd name="connsiteY7" fmla="*/ 1585241 h 5024673"/>
              <a:gd name="connsiteX8" fmla="*/ 5565655 w 6375745"/>
              <a:gd name="connsiteY8" fmla="*/ 1450226 h 5024673"/>
              <a:gd name="connsiteX9" fmla="*/ 5520650 w 6375745"/>
              <a:gd name="connsiteY9" fmla="*/ 2575351 h 5024673"/>
              <a:gd name="connsiteX10" fmla="*/ 4890581 w 6375745"/>
              <a:gd name="connsiteY10" fmla="*/ 3925501 h 5024673"/>
              <a:gd name="connsiteX11" fmla="*/ 3467478 w 6375745"/>
              <a:gd name="connsiteY11" fmla="*/ 5024673 h 5024673"/>
              <a:gd name="connsiteX12" fmla="*/ 3096286 w 6375745"/>
              <a:gd name="connsiteY12" fmla="*/ 3548958 h 5024673"/>
              <a:gd name="connsiteX13" fmla="*/ 63375 w 6375745"/>
              <a:gd name="connsiteY13" fmla="*/ 3847723 h 5024673"/>
              <a:gd name="connsiteX0" fmla="*/ 0 w 6375745"/>
              <a:gd name="connsiteY0" fmla="*/ 3847723 h 5024673"/>
              <a:gd name="connsiteX1" fmla="*/ 1339913 w 6375745"/>
              <a:gd name="connsiteY1" fmla="*/ 3349782 h 5024673"/>
              <a:gd name="connsiteX2" fmla="*/ 3023858 w 6375745"/>
              <a:gd name="connsiteY2" fmla="*/ 1846907 h 5024673"/>
              <a:gd name="connsiteX3" fmla="*/ 3349783 w 6375745"/>
              <a:gd name="connsiteY3" fmla="*/ 995881 h 5024673"/>
              <a:gd name="connsiteX4" fmla="*/ 2761307 w 6375745"/>
              <a:gd name="connsiteY4" fmla="*/ 778598 h 5024673"/>
              <a:gd name="connsiteX5" fmla="*/ 5151422 w 6375745"/>
              <a:gd name="connsiteY5" fmla="*/ 0 h 5024673"/>
              <a:gd name="connsiteX6" fmla="*/ 6375745 w 6375745"/>
              <a:gd name="connsiteY6" fmla="*/ 1585241 h 5024673"/>
              <a:gd name="connsiteX7" fmla="*/ 5565655 w 6375745"/>
              <a:gd name="connsiteY7" fmla="*/ 1450226 h 5024673"/>
              <a:gd name="connsiteX8" fmla="*/ 5520650 w 6375745"/>
              <a:gd name="connsiteY8" fmla="*/ 2575351 h 5024673"/>
              <a:gd name="connsiteX9" fmla="*/ 4890581 w 6375745"/>
              <a:gd name="connsiteY9" fmla="*/ 3925501 h 5024673"/>
              <a:gd name="connsiteX10" fmla="*/ 3467478 w 6375745"/>
              <a:gd name="connsiteY10" fmla="*/ 5024673 h 5024673"/>
              <a:gd name="connsiteX11" fmla="*/ 3096286 w 6375745"/>
              <a:gd name="connsiteY11" fmla="*/ 3548958 h 5024673"/>
              <a:gd name="connsiteX12" fmla="*/ 63375 w 6375745"/>
              <a:gd name="connsiteY12" fmla="*/ 3847723 h 5024673"/>
              <a:gd name="connsiteX0" fmla="*/ 0 w 6375745"/>
              <a:gd name="connsiteY0" fmla="*/ 3847723 h 5024673"/>
              <a:gd name="connsiteX1" fmla="*/ 1830241 w 6375745"/>
              <a:gd name="connsiteY1" fmla="*/ 2980396 h 5024673"/>
              <a:gd name="connsiteX2" fmla="*/ 3023858 w 6375745"/>
              <a:gd name="connsiteY2" fmla="*/ 1846907 h 5024673"/>
              <a:gd name="connsiteX3" fmla="*/ 3349783 w 6375745"/>
              <a:gd name="connsiteY3" fmla="*/ 995881 h 5024673"/>
              <a:gd name="connsiteX4" fmla="*/ 2761307 w 6375745"/>
              <a:gd name="connsiteY4" fmla="*/ 778598 h 5024673"/>
              <a:gd name="connsiteX5" fmla="*/ 5151422 w 6375745"/>
              <a:gd name="connsiteY5" fmla="*/ 0 h 5024673"/>
              <a:gd name="connsiteX6" fmla="*/ 6375745 w 6375745"/>
              <a:gd name="connsiteY6" fmla="*/ 1585241 h 5024673"/>
              <a:gd name="connsiteX7" fmla="*/ 5565655 w 6375745"/>
              <a:gd name="connsiteY7" fmla="*/ 1450226 h 5024673"/>
              <a:gd name="connsiteX8" fmla="*/ 5520650 w 6375745"/>
              <a:gd name="connsiteY8" fmla="*/ 2575351 h 5024673"/>
              <a:gd name="connsiteX9" fmla="*/ 4890581 w 6375745"/>
              <a:gd name="connsiteY9" fmla="*/ 3925501 h 5024673"/>
              <a:gd name="connsiteX10" fmla="*/ 3467478 w 6375745"/>
              <a:gd name="connsiteY10" fmla="*/ 5024673 h 5024673"/>
              <a:gd name="connsiteX11" fmla="*/ 3096286 w 6375745"/>
              <a:gd name="connsiteY11" fmla="*/ 3548958 h 5024673"/>
              <a:gd name="connsiteX12" fmla="*/ 63375 w 6375745"/>
              <a:gd name="connsiteY12" fmla="*/ 3847723 h 5024673"/>
              <a:gd name="connsiteX0" fmla="*/ 0 w 6375745"/>
              <a:gd name="connsiteY0" fmla="*/ 3847723 h 5024673"/>
              <a:gd name="connsiteX1" fmla="*/ 1830241 w 6375745"/>
              <a:gd name="connsiteY1" fmla="*/ 2980396 h 5024673"/>
              <a:gd name="connsiteX2" fmla="*/ 3023858 w 6375745"/>
              <a:gd name="connsiteY2" fmla="*/ 1846907 h 5024673"/>
              <a:gd name="connsiteX3" fmla="*/ 3349783 w 6375745"/>
              <a:gd name="connsiteY3" fmla="*/ 995881 h 5024673"/>
              <a:gd name="connsiteX4" fmla="*/ 2761307 w 6375745"/>
              <a:gd name="connsiteY4" fmla="*/ 778598 h 5024673"/>
              <a:gd name="connsiteX5" fmla="*/ 5151422 w 6375745"/>
              <a:gd name="connsiteY5" fmla="*/ 0 h 5024673"/>
              <a:gd name="connsiteX6" fmla="*/ 6375745 w 6375745"/>
              <a:gd name="connsiteY6" fmla="*/ 1585241 h 5024673"/>
              <a:gd name="connsiteX7" fmla="*/ 5565655 w 6375745"/>
              <a:gd name="connsiteY7" fmla="*/ 1450226 h 5024673"/>
              <a:gd name="connsiteX8" fmla="*/ 5520650 w 6375745"/>
              <a:gd name="connsiteY8" fmla="*/ 2575351 h 5024673"/>
              <a:gd name="connsiteX9" fmla="*/ 4890581 w 6375745"/>
              <a:gd name="connsiteY9" fmla="*/ 3925501 h 5024673"/>
              <a:gd name="connsiteX10" fmla="*/ 3467478 w 6375745"/>
              <a:gd name="connsiteY10" fmla="*/ 5024673 h 5024673"/>
              <a:gd name="connsiteX11" fmla="*/ 3096286 w 6375745"/>
              <a:gd name="connsiteY11" fmla="*/ 3548958 h 5024673"/>
              <a:gd name="connsiteX12" fmla="*/ 63375 w 6375745"/>
              <a:gd name="connsiteY12" fmla="*/ 3847723 h 5024673"/>
              <a:gd name="connsiteX0" fmla="*/ 0 w 6375745"/>
              <a:gd name="connsiteY0" fmla="*/ 3847723 h 5024673"/>
              <a:gd name="connsiteX1" fmla="*/ 1830241 w 6375745"/>
              <a:gd name="connsiteY1" fmla="*/ 2980396 h 5024673"/>
              <a:gd name="connsiteX2" fmla="*/ 3023858 w 6375745"/>
              <a:gd name="connsiteY2" fmla="*/ 1846907 h 5024673"/>
              <a:gd name="connsiteX3" fmla="*/ 3349783 w 6375745"/>
              <a:gd name="connsiteY3" fmla="*/ 995881 h 5024673"/>
              <a:gd name="connsiteX4" fmla="*/ 2761307 w 6375745"/>
              <a:gd name="connsiteY4" fmla="*/ 778598 h 5024673"/>
              <a:gd name="connsiteX5" fmla="*/ 5151422 w 6375745"/>
              <a:gd name="connsiteY5" fmla="*/ 0 h 5024673"/>
              <a:gd name="connsiteX6" fmla="*/ 6375745 w 6375745"/>
              <a:gd name="connsiteY6" fmla="*/ 1585241 h 5024673"/>
              <a:gd name="connsiteX7" fmla="*/ 5565655 w 6375745"/>
              <a:gd name="connsiteY7" fmla="*/ 1450226 h 5024673"/>
              <a:gd name="connsiteX8" fmla="*/ 5520650 w 6375745"/>
              <a:gd name="connsiteY8" fmla="*/ 2575351 h 5024673"/>
              <a:gd name="connsiteX9" fmla="*/ 4890581 w 6375745"/>
              <a:gd name="connsiteY9" fmla="*/ 3925501 h 5024673"/>
              <a:gd name="connsiteX10" fmla="*/ 3467478 w 6375745"/>
              <a:gd name="connsiteY10" fmla="*/ 5024673 h 5024673"/>
              <a:gd name="connsiteX11" fmla="*/ 3096286 w 6375745"/>
              <a:gd name="connsiteY11" fmla="*/ 3548958 h 5024673"/>
              <a:gd name="connsiteX12" fmla="*/ 63375 w 6375745"/>
              <a:gd name="connsiteY12" fmla="*/ 3847723 h 5024673"/>
              <a:gd name="connsiteX0" fmla="*/ 0 w 6375745"/>
              <a:gd name="connsiteY0" fmla="*/ 3847723 h 5087430"/>
              <a:gd name="connsiteX1" fmla="*/ 1830241 w 6375745"/>
              <a:gd name="connsiteY1" fmla="*/ 2980396 h 5087430"/>
              <a:gd name="connsiteX2" fmla="*/ 3023858 w 6375745"/>
              <a:gd name="connsiteY2" fmla="*/ 1846907 h 5087430"/>
              <a:gd name="connsiteX3" fmla="*/ 3349783 w 6375745"/>
              <a:gd name="connsiteY3" fmla="*/ 995881 h 5087430"/>
              <a:gd name="connsiteX4" fmla="*/ 2761307 w 6375745"/>
              <a:gd name="connsiteY4" fmla="*/ 778598 h 5087430"/>
              <a:gd name="connsiteX5" fmla="*/ 5151422 w 6375745"/>
              <a:gd name="connsiteY5" fmla="*/ 0 h 5087430"/>
              <a:gd name="connsiteX6" fmla="*/ 6375745 w 6375745"/>
              <a:gd name="connsiteY6" fmla="*/ 1585241 h 5087430"/>
              <a:gd name="connsiteX7" fmla="*/ 5565655 w 6375745"/>
              <a:gd name="connsiteY7" fmla="*/ 1450226 h 5087430"/>
              <a:gd name="connsiteX8" fmla="*/ 5520650 w 6375745"/>
              <a:gd name="connsiteY8" fmla="*/ 2575351 h 5087430"/>
              <a:gd name="connsiteX9" fmla="*/ 4890581 w 6375745"/>
              <a:gd name="connsiteY9" fmla="*/ 3925501 h 5087430"/>
              <a:gd name="connsiteX10" fmla="*/ 3467478 w 6375745"/>
              <a:gd name="connsiteY10" fmla="*/ 5024673 h 5087430"/>
              <a:gd name="connsiteX11" fmla="*/ 3096286 w 6375745"/>
              <a:gd name="connsiteY11" fmla="*/ 3548958 h 5087430"/>
              <a:gd name="connsiteX12" fmla="*/ 63375 w 6375745"/>
              <a:gd name="connsiteY12" fmla="*/ 3847723 h 5087430"/>
              <a:gd name="connsiteX0" fmla="*/ 0 w 6375745"/>
              <a:gd name="connsiteY0" fmla="*/ 3847723 h 5087430"/>
              <a:gd name="connsiteX1" fmla="*/ 1830241 w 6375745"/>
              <a:gd name="connsiteY1" fmla="*/ 2980396 h 5087430"/>
              <a:gd name="connsiteX2" fmla="*/ 3023858 w 6375745"/>
              <a:gd name="connsiteY2" fmla="*/ 1846907 h 5087430"/>
              <a:gd name="connsiteX3" fmla="*/ 3349783 w 6375745"/>
              <a:gd name="connsiteY3" fmla="*/ 995881 h 5087430"/>
              <a:gd name="connsiteX4" fmla="*/ 2761307 w 6375745"/>
              <a:gd name="connsiteY4" fmla="*/ 778598 h 5087430"/>
              <a:gd name="connsiteX5" fmla="*/ 5151422 w 6375745"/>
              <a:gd name="connsiteY5" fmla="*/ 0 h 5087430"/>
              <a:gd name="connsiteX6" fmla="*/ 6375745 w 6375745"/>
              <a:gd name="connsiteY6" fmla="*/ 1585241 h 5087430"/>
              <a:gd name="connsiteX7" fmla="*/ 5565655 w 6375745"/>
              <a:gd name="connsiteY7" fmla="*/ 1450226 h 5087430"/>
              <a:gd name="connsiteX8" fmla="*/ 5520650 w 6375745"/>
              <a:gd name="connsiteY8" fmla="*/ 2575351 h 5087430"/>
              <a:gd name="connsiteX9" fmla="*/ 4890581 w 6375745"/>
              <a:gd name="connsiteY9" fmla="*/ 3925501 h 5087430"/>
              <a:gd name="connsiteX10" fmla="*/ 3467478 w 6375745"/>
              <a:gd name="connsiteY10" fmla="*/ 5024673 h 5087430"/>
              <a:gd name="connsiteX11" fmla="*/ 3096286 w 6375745"/>
              <a:gd name="connsiteY11" fmla="*/ 3548958 h 5087430"/>
              <a:gd name="connsiteX12" fmla="*/ 63375 w 6375745"/>
              <a:gd name="connsiteY12" fmla="*/ 3847723 h 5087430"/>
              <a:gd name="connsiteX0" fmla="*/ 0 w 6375745"/>
              <a:gd name="connsiteY0" fmla="*/ 3847723 h 5087430"/>
              <a:gd name="connsiteX1" fmla="*/ 1830241 w 6375745"/>
              <a:gd name="connsiteY1" fmla="*/ 2980396 h 5087430"/>
              <a:gd name="connsiteX2" fmla="*/ 3023858 w 6375745"/>
              <a:gd name="connsiteY2" fmla="*/ 1846907 h 5087430"/>
              <a:gd name="connsiteX3" fmla="*/ 3349783 w 6375745"/>
              <a:gd name="connsiteY3" fmla="*/ 995881 h 5087430"/>
              <a:gd name="connsiteX4" fmla="*/ 2761307 w 6375745"/>
              <a:gd name="connsiteY4" fmla="*/ 778598 h 5087430"/>
              <a:gd name="connsiteX5" fmla="*/ 5151422 w 6375745"/>
              <a:gd name="connsiteY5" fmla="*/ 0 h 5087430"/>
              <a:gd name="connsiteX6" fmla="*/ 6375745 w 6375745"/>
              <a:gd name="connsiteY6" fmla="*/ 1585241 h 5087430"/>
              <a:gd name="connsiteX7" fmla="*/ 5565655 w 6375745"/>
              <a:gd name="connsiteY7" fmla="*/ 1450226 h 5087430"/>
              <a:gd name="connsiteX8" fmla="*/ 5520650 w 6375745"/>
              <a:gd name="connsiteY8" fmla="*/ 2575351 h 5087430"/>
              <a:gd name="connsiteX9" fmla="*/ 4890581 w 6375745"/>
              <a:gd name="connsiteY9" fmla="*/ 3925501 h 5087430"/>
              <a:gd name="connsiteX10" fmla="*/ 3467478 w 6375745"/>
              <a:gd name="connsiteY10" fmla="*/ 5024673 h 5087430"/>
              <a:gd name="connsiteX11" fmla="*/ 3096286 w 6375745"/>
              <a:gd name="connsiteY11" fmla="*/ 3548958 h 5087430"/>
              <a:gd name="connsiteX12" fmla="*/ 63375 w 6375745"/>
              <a:gd name="connsiteY12" fmla="*/ 3847723 h 5087430"/>
              <a:gd name="connsiteX0" fmla="*/ 0 w 6375745"/>
              <a:gd name="connsiteY0" fmla="*/ 3847723 h 5087430"/>
              <a:gd name="connsiteX1" fmla="*/ 1830241 w 6375745"/>
              <a:gd name="connsiteY1" fmla="*/ 2980396 h 5087430"/>
              <a:gd name="connsiteX2" fmla="*/ 3023858 w 6375745"/>
              <a:gd name="connsiteY2" fmla="*/ 1846907 h 5087430"/>
              <a:gd name="connsiteX3" fmla="*/ 3349783 w 6375745"/>
              <a:gd name="connsiteY3" fmla="*/ 995881 h 5087430"/>
              <a:gd name="connsiteX4" fmla="*/ 2761307 w 6375745"/>
              <a:gd name="connsiteY4" fmla="*/ 778598 h 5087430"/>
              <a:gd name="connsiteX5" fmla="*/ 5151422 w 6375745"/>
              <a:gd name="connsiteY5" fmla="*/ 0 h 5087430"/>
              <a:gd name="connsiteX6" fmla="*/ 6375745 w 6375745"/>
              <a:gd name="connsiteY6" fmla="*/ 1585241 h 5087430"/>
              <a:gd name="connsiteX7" fmla="*/ 5340631 w 6375745"/>
              <a:gd name="connsiteY7" fmla="*/ 1315210 h 5087430"/>
              <a:gd name="connsiteX8" fmla="*/ 5520650 w 6375745"/>
              <a:gd name="connsiteY8" fmla="*/ 2575351 h 5087430"/>
              <a:gd name="connsiteX9" fmla="*/ 4890581 w 6375745"/>
              <a:gd name="connsiteY9" fmla="*/ 3925501 h 5087430"/>
              <a:gd name="connsiteX10" fmla="*/ 3467478 w 6375745"/>
              <a:gd name="connsiteY10" fmla="*/ 5024673 h 5087430"/>
              <a:gd name="connsiteX11" fmla="*/ 3096286 w 6375745"/>
              <a:gd name="connsiteY11" fmla="*/ 3548958 h 5087430"/>
              <a:gd name="connsiteX12" fmla="*/ 63375 w 6375745"/>
              <a:gd name="connsiteY12" fmla="*/ 3847723 h 5087430"/>
              <a:gd name="connsiteX0" fmla="*/ 0 w 6375745"/>
              <a:gd name="connsiteY0" fmla="*/ 3847723 h 5087430"/>
              <a:gd name="connsiteX1" fmla="*/ 1830241 w 6375745"/>
              <a:gd name="connsiteY1" fmla="*/ 2980396 h 5087430"/>
              <a:gd name="connsiteX2" fmla="*/ 3023858 w 6375745"/>
              <a:gd name="connsiteY2" fmla="*/ 1846907 h 5087430"/>
              <a:gd name="connsiteX3" fmla="*/ 3349783 w 6375745"/>
              <a:gd name="connsiteY3" fmla="*/ 995881 h 5087430"/>
              <a:gd name="connsiteX4" fmla="*/ 2761307 w 6375745"/>
              <a:gd name="connsiteY4" fmla="*/ 778598 h 5087430"/>
              <a:gd name="connsiteX5" fmla="*/ 5151422 w 6375745"/>
              <a:gd name="connsiteY5" fmla="*/ 0 h 5087430"/>
              <a:gd name="connsiteX6" fmla="*/ 6375745 w 6375745"/>
              <a:gd name="connsiteY6" fmla="*/ 1585241 h 5087430"/>
              <a:gd name="connsiteX7" fmla="*/ 5565656 w 6375745"/>
              <a:gd name="connsiteY7" fmla="*/ 1450225 h 5087430"/>
              <a:gd name="connsiteX8" fmla="*/ 5520650 w 6375745"/>
              <a:gd name="connsiteY8" fmla="*/ 2575351 h 5087430"/>
              <a:gd name="connsiteX9" fmla="*/ 4890581 w 6375745"/>
              <a:gd name="connsiteY9" fmla="*/ 3925501 h 5087430"/>
              <a:gd name="connsiteX10" fmla="*/ 3467478 w 6375745"/>
              <a:gd name="connsiteY10" fmla="*/ 5024673 h 5087430"/>
              <a:gd name="connsiteX11" fmla="*/ 3096286 w 6375745"/>
              <a:gd name="connsiteY11" fmla="*/ 3548958 h 5087430"/>
              <a:gd name="connsiteX12" fmla="*/ 63375 w 6375745"/>
              <a:gd name="connsiteY12" fmla="*/ 3847723 h 5087430"/>
              <a:gd name="connsiteX0" fmla="*/ 0 w 6375745"/>
              <a:gd name="connsiteY0" fmla="*/ 3847723 h 5293402"/>
              <a:gd name="connsiteX1" fmla="*/ 1830241 w 6375745"/>
              <a:gd name="connsiteY1" fmla="*/ 2980396 h 5293402"/>
              <a:gd name="connsiteX2" fmla="*/ 3023858 w 6375745"/>
              <a:gd name="connsiteY2" fmla="*/ 1846907 h 5293402"/>
              <a:gd name="connsiteX3" fmla="*/ 3349783 w 6375745"/>
              <a:gd name="connsiteY3" fmla="*/ 995881 h 5293402"/>
              <a:gd name="connsiteX4" fmla="*/ 2761307 w 6375745"/>
              <a:gd name="connsiteY4" fmla="*/ 778598 h 5293402"/>
              <a:gd name="connsiteX5" fmla="*/ 5151422 w 6375745"/>
              <a:gd name="connsiteY5" fmla="*/ 0 h 5293402"/>
              <a:gd name="connsiteX6" fmla="*/ 6375745 w 6375745"/>
              <a:gd name="connsiteY6" fmla="*/ 1585241 h 5293402"/>
              <a:gd name="connsiteX7" fmla="*/ 5565656 w 6375745"/>
              <a:gd name="connsiteY7" fmla="*/ 1450225 h 5293402"/>
              <a:gd name="connsiteX8" fmla="*/ 5520650 w 6375745"/>
              <a:gd name="connsiteY8" fmla="*/ 2575351 h 5293402"/>
              <a:gd name="connsiteX9" fmla="*/ 4890581 w 6375745"/>
              <a:gd name="connsiteY9" fmla="*/ 3925501 h 5293402"/>
              <a:gd name="connsiteX10" fmla="*/ 3495426 w 6375745"/>
              <a:gd name="connsiteY10" fmla="*/ 5230645 h 5293402"/>
              <a:gd name="connsiteX11" fmla="*/ 3096286 w 6375745"/>
              <a:gd name="connsiteY11" fmla="*/ 3548958 h 5293402"/>
              <a:gd name="connsiteX12" fmla="*/ 63375 w 6375745"/>
              <a:gd name="connsiteY12" fmla="*/ 3847723 h 5293402"/>
              <a:gd name="connsiteX0" fmla="*/ 0 w 6375745"/>
              <a:gd name="connsiteY0" fmla="*/ 3847723 h 5293402"/>
              <a:gd name="connsiteX1" fmla="*/ 1830241 w 6375745"/>
              <a:gd name="connsiteY1" fmla="*/ 2980396 h 5293402"/>
              <a:gd name="connsiteX2" fmla="*/ 3023858 w 6375745"/>
              <a:gd name="connsiteY2" fmla="*/ 1846907 h 5293402"/>
              <a:gd name="connsiteX3" fmla="*/ 3349783 w 6375745"/>
              <a:gd name="connsiteY3" fmla="*/ 995881 h 5293402"/>
              <a:gd name="connsiteX4" fmla="*/ 2761307 w 6375745"/>
              <a:gd name="connsiteY4" fmla="*/ 778598 h 5293402"/>
              <a:gd name="connsiteX5" fmla="*/ 5151422 w 6375745"/>
              <a:gd name="connsiteY5" fmla="*/ 0 h 5293402"/>
              <a:gd name="connsiteX6" fmla="*/ 6375745 w 6375745"/>
              <a:gd name="connsiteY6" fmla="*/ 1585241 h 5293402"/>
              <a:gd name="connsiteX7" fmla="*/ 5565656 w 6375745"/>
              <a:gd name="connsiteY7" fmla="*/ 1450225 h 5293402"/>
              <a:gd name="connsiteX8" fmla="*/ 5520650 w 6375745"/>
              <a:gd name="connsiteY8" fmla="*/ 2575351 h 5293402"/>
              <a:gd name="connsiteX9" fmla="*/ 4890581 w 6375745"/>
              <a:gd name="connsiteY9" fmla="*/ 3925501 h 5293402"/>
              <a:gd name="connsiteX10" fmla="*/ 3495426 w 6375745"/>
              <a:gd name="connsiteY10" fmla="*/ 5230645 h 5293402"/>
              <a:gd name="connsiteX11" fmla="*/ 3096286 w 6375745"/>
              <a:gd name="connsiteY11" fmla="*/ 3548958 h 5293402"/>
              <a:gd name="connsiteX12" fmla="*/ 1785236 w 6375745"/>
              <a:gd name="connsiteY12" fmla="*/ 3790485 h 5293402"/>
              <a:gd name="connsiteX0" fmla="*/ 0 w 6375745"/>
              <a:gd name="connsiteY0" fmla="*/ 3847723 h 5293402"/>
              <a:gd name="connsiteX1" fmla="*/ 1830241 w 6375745"/>
              <a:gd name="connsiteY1" fmla="*/ 2980396 h 5293402"/>
              <a:gd name="connsiteX2" fmla="*/ 3023858 w 6375745"/>
              <a:gd name="connsiteY2" fmla="*/ 1846907 h 5293402"/>
              <a:gd name="connsiteX3" fmla="*/ 3349783 w 6375745"/>
              <a:gd name="connsiteY3" fmla="*/ 995881 h 5293402"/>
              <a:gd name="connsiteX4" fmla="*/ 2761307 w 6375745"/>
              <a:gd name="connsiteY4" fmla="*/ 778598 h 5293402"/>
              <a:gd name="connsiteX5" fmla="*/ 5151422 w 6375745"/>
              <a:gd name="connsiteY5" fmla="*/ 0 h 5293402"/>
              <a:gd name="connsiteX6" fmla="*/ 6375745 w 6375745"/>
              <a:gd name="connsiteY6" fmla="*/ 1585241 h 5293402"/>
              <a:gd name="connsiteX7" fmla="*/ 5565656 w 6375745"/>
              <a:gd name="connsiteY7" fmla="*/ 1450225 h 5293402"/>
              <a:gd name="connsiteX8" fmla="*/ 5520650 w 6375745"/>
              <a:gd name="connsiteY8" fmla="*/ 2575351 h 5293402"/>
              <a:gd name="connsiteX9" fmla="*/ 4890581 w 6375745"/>
              <a:gd name="connsiteY9" fmla="*/ 3925501 h 5293402"/>
              <a:gd name="connsiteX10" fmla="*/ 3495426 w 6375745"/>
              <a:gd name="connsiteY10" fmla="*/ 5230645 h 5293402"/>
              <a:gd name="connsiteX11" fmla="*/ 3135386 w 6375745"/>
              <a:gd name="connsiteY11" fmla="*/ 4015510 h 5293402"/>
              <a:gd name="connsiteX12" fmla="*/ 1785236 w 6375745"/>
              <a:gd name="connsiteY12" fmla="*/ 3790485 h 5293402"/>
              <a:gd name="connsiteX0" fmla="*/ 0 w 6375745"/>
              <a:gd name="connsiteY0" fmla="*/ 3847723 h 5293402"/>
              <a:gd name="connsiteX1" fmla="*/ 1830241 w 6375745"/>
              <a:gd name="connsiteY1" fmla="*/ 2980396 h 5293402"/>
              <a:gd name="connsiteX2" fmla="*/ 3023858 w 6375745"/>
              <a:gd name="connsiteY2" fmla="*/ 1846907 h 5293402"/>
              <a:gd name="connsiteX3" fmla="*/ 3349783 w 6375745"/>
              <a:gd name="connsiteY3" fmla="*/ 995881 h 5293402"/>
              <a:gd name="connsiteX4" fmla="*/ 2761307 w 6375745"/>
              <a:gd name="connsiteY4" fmla="*/ 778598 h 5293402"/>
              <a:gd name="connsiteX5" fmla="*/ 5151422 w 6375745"/>
              <a:gd name="connsiteY5" fmla="*/ 0 h 5293402"/>
              <a:gd name="connsiteX6" fmla="*/ 6375745 w 6375745"/>
              <a:gd name="connsiteY6" fmla="*/ 1585241 h 5293402"/>
              <a:gd name="connsiteX7" fmla="*/ 5565656 w 6375745"/>
              <a:gd name="connsiteY7" fmla="*/ 1450225 h 5293402"/>
              <a:gd name="connsiteX8" fmla="*/ 5520650 w 6375745"/>
              <a:gd name="connsiteY8" fmla="*/ 2575351 h 5293402"/>
              <a:gd name="connsiteX9" fmla="*/ 4890581 w 6375745"/>
              <a:gd name="connsiteY9" fmla="*/ 3925501 h 5293402"/>
              <a:gd name="connsiteX10" fmla="*/ 3495426 w 6375745"/>
              <a:gd name="connsiteY10" fmla="*/ 5230645 h 5293402"/>
              <a:gd name="connsiteX11" fmla="*/ 3135386 w 6375745"/>
              <a:gd name="connsiteY11" fmla="*/ 4015510 h 5293402"/>
              <a:gd name="connsiteX12" fmla="*/ 1785236 w 6375745"/>
              <a:gd name="connsiteY12" fmla="*/ 3790485 h 5293402"/>
              <a:gd name="connsiteX0" fmla="*/ 0 w 6375745"/>
              <a:gd name="connsiteY0" fmla="*/ 3847723 h 5293402"/>
              <a:gd name="connsiteX1" fmla="*/ 1830241 w 6375745"/>
              <a:gd name="connsiteY1" fmla="*/ 2980396 h 5293402"/>
              <a:gd name="connsiteX2" fmla="*/ 3023858 w 6375745"/>
              <a:gd name="connsiteY2" fmla="*/ 1846907 h 5293402"/>
              <a:gd name="connsiteX3" fmla="*/ 3349783 w 6375745"/>
              <a:gd name="connsiteY3" fmla="*/ 995881 h 5293402"/>
              <a:gd name="connsiteX4" fmla="*/ 2761307 w 6375745"/>
              <a:gd name="connsiteY4" fmla="*/ 778598 h 5293402"/>
              <a:gd name="connsiteX5" fmla="*/ 5151422 w 6375745"/>
              <a:gd name="connsiteY5" fmla="*/ 0 h 5293402"/>
              <a:gd name="connsiteX6" fmla="*/ 6375745 w 6375745"/>
              <a:gd name="connsiteY6" fmla="*/ 1585241 h 5293402"/>
              <a:gd name="connsiteX7" fmla="*/ 5565656 w 6375745"/>
              <a:gd name="connsiteY7" fmla="*/ 1450225 h 5293402"/>
              <a:gd name="connsiteX8" fmla="*/ 5520650 w 6375745"/>
              <a:gd name="connsiteY8" fmla="*/ 2575351 h 5293402"/>
              <a:gd name="connsiteX9" fmla="*/ 4890581 w 6375745"/>
              <a:gd name="connsiteY9" fmla="*/ 3925501 h 5293402"/>
              <a:gd name="connsiteX10" fmla="*/ 3495426 w 6375745"/>
              <a:gd name="connsiteY10" fmla="*/ 5230645 h 5293402"/>
              <a:gd name="connsiteX11" fmla="*/ 3135386 w 6375745"/>
              <a:gd name="connsiteY11" fmla="*/ 4015510 h 5293402"/>
              <a:gd name="connsiteX12" fmla="*/ 570101 w 6375745"/>
              <a:gd name="connsiteY12" fmla="*/ 3835490 h 5293402"/>
              <a:gd name="connsiteX0" fmla="*/ 0 w 6375745"/>
              <a:gd name="connsiteY0" fmla="*/ 3847723 h 5293402"/>
              <a:gd name="connsiteX1" fmla="*/ 1830241 w 6375745"/>
              <a:gd name="connsiteY1" fmla="*/ 2980396 h 5293402"/>
              <a:gd name="connsiteX2" fmla="*/ 3023858 w 6375745"/>
              <a:gd name="connsiteY2" fmla="*/ 1846907 h 5293402"/>
              <a:gd name="connsiteX3" fmla="*/ 3349783 w 6375745"/>
              <a:gd name="connsiteY3" fmla="*/ 995881 h 5293402"/>
              <a:gd name="connsiteX4" fmla="*/ 2761307 w 6375745"/>
              <a:gd name="connsiteY4" fmla="*/ 778598 h 5293402"/>
              <a:gd name="connsiteX5" fmla="*/ 5151422 w 6375745"/>
              <a:gd name="connsiteY5" fmla="*/ 0 h 5293402"/>
              <a:gd name="connsiteX6" fmla="*/ 6375745 w 6375745"/>
              <a:gd name="connsiteY6" fmla="*/ 1585241 h 5293402"/>
              <a:gd name="connsiteX7" fmla="*/ 5565656 w 6375745"/>
              <a:gd name="connsiteY7" fmla="*/ 1450225 h 5293402"/>
              <a:gd name="connsiteX8" fmla="*/ 5520650 w 6375745"/>
              <a:gd name="connsiteY8" fmla="*/ 2575351 h 5293402"/>
              <a:gd name="connsiteX9" fmla="*/ 4890581 w 6375745"/>
              <a:gd name="connsiteY9" fmla="*/ 3925501 h 5293402"/>
              <a:gd name="connsiteX10" fmla="*/ 3495426 w 6375745"/>
              <a:gd name="connsiteY10" fmla="*/ 5230645 h 5293402"/>
              <a:gd name="connsiteX11" fmla="*/ 3135386 w 6375745"/>
              <a:gd name="connsiteY11" fmla="*/ 4015510 h 5293402"/>
              <a:gd name="connsiteX12" fmla="*/ 570101 w 6375745"/>
              <a:gd name="connsiteY12" fmla="*/ 3835490 h 5293402"/>
              <a:gd name="connsiteX0" fmla="*/ 0 w 6375745"/>
              <a:gd name="connsiteY0" fmla="*/ 3847723 h 5293402"/>
              <a:gd name="connsiteX1" fmla="*/ 1830241 w 6375745"/>
              <a:gd name="connsiteY1" fmla="*/ 2980396 h 5293402"/>
              <a:gd name="connsiteX2" fmla="*/ 3023858 w 6375745"/>
              <a:gd name="connsiteY2" fmla="*/ 1846907 h 5293402"/>
              <a:gd name="connsiteX3" fmla="*/ 3349783 w 6375745"/>
              <a:gd name="connsiteY3" fmla="*/ 995881 h 5293402"/>
              <a:gd name="connsiteX4" fmla="*/ 2761307 w 6375745"/>
              <a:gd name="connsiteY4" fmla="*/ 778598 h 5293402"/>
              <a:gd name="connsiteX5" fmla="*/ 5151422 w 6375745"/>
              <a:gd name="connsiteY5" fmla="*/ 0 h 5293402"/>
              <a:gd name="connsiteX6" fmla="*/ 6375745 w 6375745"/>
              <a:gd name="connsiteY6" fmla="*/ 1585241 h 5293402"/>
              <a:gd name="connsiteX7" fmla="*/ 5565656 w 6375745"/>
              <a:gd name="connsiteY7" fmla="*/ 1450225 h 5293402"/>
              <a:gd name="connsiteX8" fmla="*/ 5520650 w 6375745"/>
              <a:gd name="connsiteY8" fmla="*/ 2575351 h 5293402"/>
              <a:gd name="connsiteX9" fmla="*/ 4890581 w 6375745"/>
              <a:gd name="connsiteY9" fmla="*/ 3925501 h 5293402"/>
              <a:gd name="connsiteX10" fmla="*/ 3495426 w 6375745"/>
              <a:gd name="connsiteY10" fmla="*/ 5230645 h 5293402"/>
              <a:gd name="connsiteX11" fmla="*/ 3135386 w 6375745"/>
              <a:gd name="connsiteY11" fmla="*/ 3835490 h 5293402"/>
              <a:gd name="connsiteX12" fmla="*/ 570101 w 6375745"/>
              <a:gd name="connsiteY12" fmla="*/ 3835490 h 5293402"/>
              <a:gd name="connsiteX0" fmla="*/ 0 w 6375745"/>
              <a:gd name="connsiteY0" fmla="*/ 3847723 h 5293402"/>
              <a:gd name="connsiteX1" fmla="*/ 1830241 w 6375745"/>
              <a:gd name="connsiteY1" fmla="*/ 2980396 h 5293402"/>
              <a:gd name="connsiteX2" fmla="*/ 3023858 w 6375745"/>
              <a:gd name="connsiteY2" fmla="*/ 1846907 h 5293402"/>
              <a:gd name="connsiteX3" fmla="*/ 3349783 w 6375745"/>
              <a:gd name="connsiteY3" fmla="*/ 995881 h 5293402"/>
              <a:gd name="connsiteX4" fmla="*/ 2761307 w 6375745"/>
              <a:gd name="connsiteY4" fmla="*/ 778598 h 5293402"/>
              <a:gd name="connsiteX5" fmla="*/ 5151422 w 6375745"/>
              <a:gd name="connsiteY5" fmla="*/ 0 h 5293402"/>
              <a:gd name="connsiteX6" fmla="*/ 6375745 w 6375745"/>
              <a:gd name="connsiteY6" fmla="*/ 1585241 h 5293402"/>
              <a:gd name="connsiteX7" fmla="*/ 5565656 w 6375745"/>
              <a:gd name="connsiteY7" fmla="*/ 1450225 h 5293402"/>
              <a:gd name="connsiteX8" fmla="*/ 5520650 w 6375745"/>
              <a:gd name="connsiteY8" fmla="*/ 2575351 h 5293402"/>
              <a:gd name="connsiteX9" fmla="*/ 4890581 w 6375745"/>
              <a:gd name="connsiteY9" fmla="*/ 3925501 h 5293402"/>
              <a:gd name="connsiteX10" fmla="*/ 3495426 w 6375745"/>
              <a:gd name="connsiteY10" fmla="*/ 5230645 h 5293402"/>
              <a:gd name="connsiteX11" fmla="*/ 3135386 w 6375745"/>
              <a:gd name="connsiteY11" fmla="*/ 3835490 h 5293402"/>
              <a:gd name="connsiteX12" fmla="*/ 570101 w 6375745"/>
              <a:gd name="connsiteY12" fmla="*/ 3835490 h 5293402"/>
              <a:gd name="connsiteX0" fmla="*/ 0 w 6375745"/>
              <a:gd name="connsiteY0" fmla="*/ 3847723 h 5293402"/>
              <a:gd name="connsiteX1" fmla="*/ 1830241 w 6375745"/>
              <a:gd name="connsiteY1" fmla="*/ 2980396 h 5293402"/>
              <a:gd name="connsiteX2" fmla="*/ 3135386 w 6375745"/>
              <a:gd name="connsiteY2" fmla="*/ 1945280 h 5293402"/>
              <a:gd name="connsiteX3" fmla="*/ 3349783 w 6375745"/>
              <a:gd name="connsiteY3" fmla="*/ 995881 h 5293402"/>
              <a:gd name="connsiteX4" fmla="*/ 2761307 w 6375745"/>
              <a:gd name="connsiteY4" fmla="*/ 778598 h 5293402"/>
              <a:gd name="connsiteX5" fmla="*/ 5151422 w 6375745"/>
              <a:gd name="connsiteY5" fmla="*/ 0 h 5293402"/>
              <a:gd name="connsiteX6" fmla="*/ 6375745 w 6375745"/>
              <a:gd name="connsiteY6" fmla="*/ 1585241 h 5293402"/>
              <a:gd name="connsiteX7" fmla="*/ 5565656 w 6375745"/>
              <a:gd name="connsiteY7" fmla="*/ 1450225 h 5293402"/>
              <a:gd name="connsiteX8" fmla="*/ 5520650 w 6375745"/>
              <a:gd name="connsiteY8" fmla="*/ 2575351 h 5293402"/>
              <a:gd name="connsiteX9" fmla="*/ 4890581 w 6375745"/>
              <a:gd name="connsiteY9" fmla="*/ 3925501 h 5293402"/>
              <a:gd name="connsiteX10" fmla="*/ 3495426 w 6375745"/>
              <a:gd name="connsiteY10" fmla="*/ 5230645 h 5293402"/>
              <a:gd name="connsiteX11" fmla="*/ 3135386 w 6375745"/>
              <a:gd name="connsiteY11" fmla="*/ 3835490 h 5293402"/>
              <a:gd name="connsiteX12" fmla="*/ 570101 w 6375745"/>
              <a:gd name="connsiteY12" fmla="*/ 3835490 h 5293402"/>
              <a:gd name="connsiteX0" fmla="*/ 0 w 6375745"/>
              <a:gd name="connsiteY0" fmla="*/ 3567628 h 5013307"/>
              <a:gd name="connsiteX1" fmla="*/ 1830241 w 6375745"/>
              <a:gd name="connsiteY1" fmla="*/ 2700301 h 5013307"/>
              <a:gd name="connsiteX2" fmla="*/ 3135386 w 6375745"/>
              <a:gd name="connsiteY2" fmla="*/ 1665185 h 5013307"/>
              <a:gd name="connsiteX3" fmla="*/ 3349783 w 6375745"/>
              <a:gd name="connsiteY3" fmla="*/ 715786 h 5013307"/>
              <a:gd name="connsiteX4" fmla="*/ 2761307 w 6375745"/>
              <a:gd name="connsiteY4" fmla="*/ 498503 h 5013307"/>
              <a:gd name="connsiteX5" fmla="*/ 4620551 w 6375745"/>
              <a:gd name="connsiteY5" fmla="*/ 0 h 5013307"/>
              <a:gd name="connsiteX6" fmla="*/ 6375745 w 6375745"/>
              <a:gd name="connsiteY6" fmla="*/ 1305146 h 5013307"/>
              <a:gd name="connsiteX7" fmla="*/ 5565656 w 6375745"/>
              <a:gd name="connsiteY7" fmla="*/ 1170130 h 5013307"/>
              <a:gd name="connsiteX8" fmla="*/ 5520650 w 6375745"/>
              <a:gd name="connsiteY8" fmla="*/ 2295256 h 5013307"/>
              <a:gd name="connsiteX9" fmla="*/ 4890581 w 6375745"/>
              <a:gd name="connsiteY9" fmla="*/ 3645406 h 5013307"/>
              <a:gd name="connsiteX10" fmla="*/ 3495426 w 6375745"/>
              <a:gd name="connsiteY10" fmla="*/ 4950550 h 5013307"/>
              <a:gd name="connsiteX11" fmla="*/ 3135386 w 6375745"/>
              <a:gd name="connsiteY11" fmla="*/ 3555395 h 5013307"/>
              <a:gd name="connsiteX12" fmla="*/ 570101 w 6375745"/>
              <a:gd name="connsiteY12" fmla="*/ 3555395 h 5013307"/>
              <a:gd name="connsiteX0" fmla="*/ 0 w 6375745"/>
              <a:gd name="connsiteY0" fmla="*/ 3882663 h 5328342"/>
              <a:gd name="connsiteX1" fmla="*/ 1830241 w 6375745"/>
              <a:gd name="connsiteY1" fmla="*/ 3015336 h 5328342"/>
              <a:gd name="connsiteX2" fmla="*/ 3135386 w 6375745"/>
              <a:gd name="connsiteY2" fmla="*/ 1980220 h 5328342"/>
              <a:gd name="connsiteX3" fmla="*/ 3349783 w 6375745"/>
              <a:gd name="connsiteY3" fmla="*/ 1030821 h 5328342"/>
              <a:gd name="connsiteX4" fmla="*/ 2761307 w 6375745"/>
              <a:gd name="connsiteY4" fmla="*/ 813538 h 5328342"/>
              <a:gd name="connsiteX5" fmla="*/ 4260511 w 6375745"/>
              <a:gd name="connsiteY5" fmla="*/ 0 h 5328342"/>
              <a:gd name="connsiteX6" fmla="*/ 6375745 w 6375745"/>
              <a:gd name="connsiteY6" fmla="*/ 1620181 h 5328342"/>
              <a:gd name="connsiteX7" fmla="*/ 5565656 w 6375745"/>
              <a:gd name="connsiteY7" fmla="*/ 1485165 h 5328342"/>
              <a:gd name="connsiteX8" fmla="*/ 5520650 w 6375745"/>
              <a:gd name="connsiteY8" fmla="*/ 2610291 h 5328342"/>
              <a:gd name="connsiteX9" fmla="*/ 4890581 w 6375745"/>
              <a:gd name="connsiteY9" fmla="*/ 3960441 h 5328342"/>
              <a:gd name="connsiteX10" fmla="*/ 3495426 w 6375745"/>
              <a:gd name="connsiteY10" fmla="*/ 5265585 h 5328342"/>
              <a:gd name="connsiteX11" fmla="*/ 3135386 w 6375745"/>
              <a:gd name="connsiteY11" fmla="*/ 3870430 h 5328342"/>
              <a:gd name="connsiteX12" fmla="*/ 570101 w 6375745"/>
              <a:gd name="connsiteY12" fmla="*/ 3870430 h 5328342"/>
              <a:gd name="connsiteX0" fmla="*/ 0 w 6150721"/>
              <a:gd name="connsiteY0" fmla="*/ 3882663 h 5328342"/>
              <a:gd name="connsiteX1" fmla="*/ 1830241 w 6150721"/>
              <a:gd name="connsiteY1" fmla="*/ 3015336 h 5328342"/>
              <a:gd name="connsiteX2" fmla="*/ 3135386 w 6150721"/>
              <a:gd name="connsiteY2" fmla="*/ 1980220 h 5328342"/>
              <a:gd name="connsiteX3" fmla="*/ 3349783 w 6150721"/>
              <a:gd name="connsiteY3" fmla="*/ 1030821 h 5328342"/>
              <a:gd name="connsiteX4" fmla="*/ 2761307 w 6150721"/>
              <a:gd name="connsiteY4" fmla="*/ 813538 h 5328342"/>
              <a:gd name="connsiteX5" fmla="*/ 4260511 w 6150721"/>
              <a:gd name="connsiteY5" fmla="*/ 0 h 5328342"/>
              <a:gd name="connsiteX6" fmla="*/ 6150721 w 6150721"/>
              <a:gd name="connsiteY6" fmla="*/ 1369493 h 5328342"/>
              <a:gd name="connsiteX7" fmla="*/ 5565656 w 6150721"/>
              <a:gd name="connsiteY7" fmla="*/ 1485165 h 5328342"/>
              <a:gd name="connsiteX8" fmla="*/ 5520650 w 6150721"/>
              <a:gd name="connsiteY8" fmla="*/ 2610291 h 5328342"/>
              <a:gd name="connsiteX9" fmla="*/ 4890581 w 6150721"/>
              <a:gd name="connsiteY9" fmla="*/ 3960441 h 5328342"/>
              <a:gd name="connsiteX10" fmla="*/ 3495426 w 6150721"/>
              <a:gd name="connsiteY10" fmla="*/ 5265585 h 5328342"/>
              <a:gd name="connsiteX11" fmla="*/ 3135386 w 6150721"/>
              <a:gd name="connsiteY11" fmla="*/ 3870430 h 5328342"/>
              <a:gd name="connsiteX12" fmla="*/ 570101 w 6150721"/>
              <a:gd name="connsiteY12" fmla="*/ 3870430 h 5328342"/>
              <a:gd name="connsiteX0" fmla="*/ 0 w 6150721"/>
              <a:gd name="connsiteY0" fmla="*/ 3882663 h 5328342"/>
              <a:gd name="connsiteX1" fmla="*/ 1830241 w 6150721"/>
              <a:gd name="connsiteY1" fmla="*/ 3015336 h 5328342"/>
              <a:gd name="connsiteX2" fmla="*/ 3135386 w 6150721"/>
              <a:gd name="connsiteY2" fmla="*/ 1980220 h 5328342"/>
              <a:gd name="connsiteX3" fmla="*/ 3349783 w 6150721"/>
              <a:gd name="connsiteY3" fmla="*/ 1030821 h 5328342"/>
              <a:gd name="connsiteX4" fmla="*/ 2761307 w 6150721"/>
              <a:gd name="connsiteY4" fmla="*/ 813538 h 5328342"/>
              <a:gd name="connsiteX5" fmla="*/ 4260511 w 6150721"/>
              <a:gd name="connsiteY5" fmla="*/ 0 h 5328342"/>
              <a:gd name="connsiteX6" fmla="*/ 6150721 w 6150721"/>
              <a:gd name="connsiteY6" fmla="*/ 1369493 h 5328342"/>
              <a:gd name="connsiteX7" fmla="*/ 5565656 w 6150721"/>
              <a:gd name="connsiteY7" fmla="*/ 1485165 h 5328342"/>
              <a:gd name="connsiteX8" fmla="*/ 5520650 w 6150721"/>
              <a:gd name="connsiteY8" fmla="*/ 2610291 h 5328342"/>
              <a:gd name="connsiteX9" fmla="*/ 4890581 w 6150721"/>
              <a:gd name="connsiteY9" fmla="*/ 3960441 h 5328342"/>
              <a:gd name="connsiteX10" fmla="*/ 3495426 w 6150721"/>
              <a:gd name="connsiteY10" fmla="*/ 5265585 h 5328342"/>
              <a:gd name="connsiteX11" fmla="*/ 3135386 w 6150721"/>
              <a:gd name="connsiteY11" fmla="*/ 3870430 h 5328342"/>
              <a:gd name="connsiteX12" fmla="*/ 255066 w 6150721"/>
              <a:gd name="connsiteY12" fmla="*/ 3859480 h 5328342"/>
              <a:gd name="connsiteX0" fmla="*/ 0 w 6150721"/>
              <a:gd name="connsiteY0" fmla="*/ 3882663 h 5328342"/>
              <a:gd name="connsiteX1" fmla="*/ 1830241 w 6150721"/>
              <a:gd name="connsiteY1" fmla="*/ 3015336 h 5328342"/>
              <a:gd name="connsiteX2" fmla="*/ 3135386 w 6150721"/>
              <a:gd name="connsiteY2" fmla="*/ 1980220 h 5328342"/>
              <a:gd name="connsiteX3" fmla="*/ 3349783 w 6150721"/>
              <a:gd name="connsiteY3" fmla="*/ 1030821 h 5328342"/>
              <a:gd name="connsiteX4" fmla="*/ 2761307 w 6150721"/>
              <a:gd name="connsiteY4" fmla="*/ 813538 h 5328342"/>
              <a:gd name="connsiteX5" fmla="*/ 4260511 w 6150721"/>
              <a:gd name="connsiteY5" fmla="*/ 0 h 5328342"/>
              <a:gd name="connsiteX6" fmla="*/ 6150721 w 6150721"/>
              <a:gd name="connsiteY6" fmla="*/ 1369493 h 5328342"/>
              <a:gd name="connsiteX7" fmla="*/ 5565656 w 6150721"/>
              <a:gd name="connsiteY7" fmla="*/ 1485165 h 5328342"/>
              <a:gd name="connsiteX8" fmla="*/ 5340631 w 6150721"/>
              <a:gd name="connsiteY8" fmla="*/ 2572987 h 5328342"/>
              <a:gd name="connsiteX9" fmla="*/ 4890581 w 6150721"/>
              <a:gd name="connsiteY9" fmla="*/ 3960441 h 5328342"/>
              <a:gd name="connsiteX10" fmla="*/ 3495426 w 6150721"/>
              <a:gd name="connsiteY10" fmla="*/ 5265585 h 5328342"/>
              <a:gd name="connsiteX11" fmla="*/ 3135386 w 6150721"/>
              <a:gd name="connsiteY11" fmla="*/ 3870430 h 5328342"/>
              <a:gd name="connsiteX12" fmla="*/ 255066 w 6150721"/>
              <a:gd name="connsiteY12" fmla="*/ 3859480 h 5328342"/>
              <a:gd name="connsiteX0" fmla="*/ 0 w 6150721"/>
              <a:gd name="connsiteY0" fmla="*/ 3882663 h 5328342"/>
              <a:gd name="connsiteX1" fmla="*/ 1830241 w 6150721"/>
              <a:gd name="connsiteY1" fmla="*/ 3015336 h 5328342"/>
              <a:gd name="connsiteX2" fmla="*/ 3135386 w 6150721"/>
              <a:gd name="connsiteY2" fmla="*/ 1980220 h 5328342"/>
              <a:gd name="connsiteX3" fmla="*/ 3349783 w 6150721"/>
              <a:gd name="connsiteY3" fmla="*/ 1030821 h 5328342"/>
              <a:gd name="connsiteX4" fmla="*/ 2761307 w 6150721"/>
              <a:gd name="connsiteY4" fmla="*/ 813538 h 5328342"/>
              <a:gd name="connsiteX5" fmla="*/ 4260511 w 6150721"/>
              <a:gd name="connsiteY5" fmla="*/ 0 h 5328342"/>
              <a:gd name="connsiteX6" fmla="*/ 6150721 w 6150721"/>
              <a:gd name="connsiteY6" fmla="*/ 1369493 h 5328342"/>
              <a:gd name="connsiteX7" fmla="*/ 5385636 w 6150721"/>
              <a:gd name="connsiteY7" fmla="*/ 1327993 h 5328342"/>
              <a:gd name="connsiteX8" fmla="*/ 5340631 w 6150721"/>
              <a:gd name="connsiteY8" fmla="*/ 2572987 h 5328342"/>
              <a:gd name="connsiteX9" fmla="*/ 4890581 w 6150721"/>
              <a:gd name="connsiteY9" fmla="*/ 3960441 h 5328342"/>
              <a:gd name="connsiteX10" fmla="*/ 3495426 w 6150721"/>
              <a:gd name="connsiteY10" fmla="*/ 5265585 h 5328342"/>
              <a:gd name="connsiteX11" fmla="*/ 3135386 w 6150721"/>
              <a:gd name="connsiteY11" fmla="*/ 3870430 h 5328342"/>
              <a:gd name="connsiteX12" fmla="*/ 255066 w 6150721"/>
              <a:gd name="connsiteY12" fmla="*/ 3859480 h 5328342"/>
              <a:gd name="connsiteX0" fmla="*/ 0 w 5925696"/>
              <a:gd name="connsiteY0" fmla="*/ 3882663 h 5328342"/>
              <a:gd name="connsiteX1" fmla="*/ 1830241 w 5925696"/>
              <a:gd name="connsiteY1" fmla="*/ 3015336 h 5328342"/>
              <a:gd name="connsiteX2" fmla="*/ 3135386 w 5925696"/>
              <a:gd name="connsiteY2" fmla="*/ 1980220 h 5328342"/>
              <a:gd name="connsiteX3" fmla="*/ 3349783 w 5925696"/>
              <a:gd name="connsiteY3" fmla="*/ 1030821 h 5328342"/>
              <a:gd name="connsiteX4" fmla="*/ 2761307 w 5925696"/>
              <a:gd name="connsiteY4" fmla="*/ 813538 h 5328342"/>
              <a:gd name="connsiteX5" fmla="*/ 4260511 w 5925696"/>
              <a:gd name="connsiteY5" fmla="*/ 0 h 5328342"/>
              <a:gd name="connsiteX6" fmla="*/ 5925696 w 5925696"/>
              <a:gd name="connsiteY6" fmla="*/ 1410993 h 5328342"/>
              <a:gd name="connsiteX7" fmla="*/ 5385636 w 5925696"/>
              <a:gd name="connsiteY7" fmla="*/ 1327993 h 5328342"/>
              <a:gd name="connsiteX8" fmla="*/ 5340631 w 5925696"/>
              <a:gd name="connsiteY8" fmla="*/ 2572987 h 5328342"/>
              <a:gd name="connsiteX9" fmla="*/ 4890581 w 5925696"/>
              <a:gd name="connsiteY9" fmla="*/ 3960441 h 5328342"/>
              <a:gd name="connsiteX10" fmla="*/ 3495426 w 5925696"/>
              <a:gd name="connsiteY10" fmla="*/ 5265585 h 5328342"/>
              <a:gd name="connsiteX11" fmla="*/ 3135386 w 5925696"/>
              <a:gd name="connsiteY11" fmla="*/ 3870430 h 5328342"/>
              <a:gd name="connsiteX12" fmla="*/ 255066 w 5925696"/>
              <a:gd name="connsiteY12" fmla="*/ 3859480 h 5328342"/>
              <a:gd name="connsiteX0" fmla="*/ 0 w 5925696"/>
              <a:gd name="connsiteY0" fmla="*/ 3882663 h 5328342"/>
              <a:gd name="connsiteX1" fmla="*/ 1830241 w 5925696"/>
              <a:gd name="connsiteY1" fmla="*/ 3015336 h 5328342"/>
              <a:gd name="connsiteX2" fmla="*/ 3135386 w 5925696"/>
              <a:gd name="connsiteY2" fmla="*/ 1980220 h 5328342"/>
              <a:gd name="connsiteX3" fmla="*/ 3349783 w 5925696"/>
              <a:gd name="connsiteY3" fmla="*/ 1030821 h 5328342"/>
              <a:gd name="connsiteX4" fmla="*/ 2761307 w 5925696"/>
              <a:gd name="connsiteY4" fmla="*/ 813538 h 5328342"/>
              <a:gd name="connsiteX5" fmla="*/ 4260511 w 5925696"/>
              <a:gd name="connsiteY5" fmla="*/ 0 h 5328342"/>
              <a:gd name="connsiteX6" fmla="*/ 5925696 w 5925696"/>
              <a:gd name="connsiteY6" fmla="*/ 1203494 h 5328342"/>
              <a:gd name="connsiteX7" fmla="*/ 5385636 w 5925696"/>
              <a:gd name="connsiteY7" fmla="*/ 1327993 h 5328342"/>
              <a:gd name="connsiteX8" fmla="*/ 5340631 w 5925696"/>
              <a:gd name="connsiteY8" fmla="*/ 2572987 h 5328342"/>
              <a:gd name="connsiteX9" fmla="*/ 4890581 w 5925696"/>
              <a:gd name="connsiteY9" fmla="*/ 3960441 h 5328342"/>
              <a:gd name="connsiteX10" fmla="*/ 3495426 w 5925696"/>
              <a:gd name="connsiteY10" fmla="*/ 5265585 h 5328342"/>
              <a:gd name="connsiteX11" fmla="*/ 3135386 w 5925696"/>
              <a:gd name="connsiteY11" fmla="*/ 3870430 h 5328342"/>
              <a:gd name="connsiteX12" fmla="*/ 255066 w 5925696"/>
              <a:gd name="connsiteY12" fmla="*/ 3859480 h 5328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925696" h="5328342">
                <a:moveTo>
                  <a:pt x="0" y="3882663"/>
                </a:moveTo>
                <a:cubicBezTo>
                  <a:pt x="610080" y="3593554"/>
                  <a:pt x="1307677" y="3332410"/>
                  <a:pt x="1830241" y="3015336"/>
                </a:cubicBezTo>
                <a:cubicBezTo>
                  <a:pt x="2352805" y="2698262"/>
                  <a:pt x="2882129" y="2310973"/>
                  <a:pt x="3135386" y="1980220"/>
                </a:cubicBezTo>
                <a:cubicBezTo>
                  <a:pt x="3388643" y="1649468"/>
                  <a:pt x="3393542" y="1208873"/>
                  <a:pt x="3349783" y="1030821"/>
                </a:cubicBezTo>
                <a:lnTo>
                  <a:pt x="2761307" y="813538"/>
                </a:lnTo>
                <a:lnTo>
                  <a:pt x="4260511" y="0"/>
                </a:lnTo>
                <a:lnTo>
                  <a:pt x="5925696" y="1203494"/>
                </a:lnTo>
                <a:lnTo>
                  <a:pt x="5385636" y="1327993"/>
                </a:lnTo>
                <a:cubicBezTo>
                  <a:pt x="5243120" y="1493011"/>
                  <a:pt x="5423140" y="2134246"/>
                  <a:pt x="5340631" y="2572987"/>
                </a:cubicBezTo>
                <a:cubicBezTo>
                  <a:pt x="5258122" y="3011728"/>
                  <a:pt x="5198115" y="3511675"/>
                  <a:pt x="4890581" y="3960441"/>
                </a:cubicBezTo>
                <a:cubicBezTo>
                  <a:pt x="4583047" y="4409207"/>
                  <a:pt x="3794475" y="5328342"/>
                  <a:pt x="3495426" y="5265585"/>
                </a:cubicBezTo>
                <a:cubicBezTo>
                  <a:pt x="3202894" y="5250583"/>
                  <a:pt x="3622940" y="4102956"/>
                  <a:pt x="3135386" y="3870430"/>
                </a:cubicBezTo>
                <a:cubicBezTo>
                  <a:pt x="2850354" y="3630403"/>
                  <a:pt x="798543" y="3766175"/>
                  <a:pt x="255066" y="3859480"/>
                </a:cubicBezTo>
              </a:path>
            </a:pathLst>
          </a:cu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5" name="รูปแบบอิสระ 44"/>
          <p:cNvSpPr/>
          <p:nvPr/>
        </p:nvSpPr>
        <p:spPr>
          <a:xfrm>
            <a:off x="341530" y="593685"/>
            <a:ext cx="2816804" cy="2545512"/>
          </a:xfrm>
          <a:custGeom>
            <a:avLst/>
            <a:gdLst>
              <a:gd name="connsiteX0" fmla="*/ 0 w 1901228"/>
              <a:gd name="connsiteY0" fmla="*/ 1765426 h 1765426"/>
              <a:gd name="connsiteX1" fmla="*/ 1874067 w 1901228"/>
              <a:gd name="connsiteY1" fmla="*/ 1765426 h 1765426"/>
              <a:gd name="connsiteX2" fmla="*/ 1901228 w 1901228"/>
              <a:gd name="connsiteY2" fmla="*/ 0 h 1765426"/>
              <a:gd name="connsiteX3" fmla="*/ 1330859 w 1901228"/>
              <a:gd name="connsiteY3" fmla="*/ 0 h 1765426"/>
              <a:gd name="connsiteX4" fmla="*/ 0 w 1901228"/>
              <a:gd name="connsiteY4" fmla="*/ 1321806 h 1765426"/>
              <a:gd name="connsiteX5" fmla="*/ 0 w 1901228"/>
              <a:gd name="connsiteY5" fmla="*/ 1765426 h 1765426"/>
              <a:gd name="connsiteX0" fmla="*/ 0 w 1901228"/>
              <a:gd name="connsiteY0" fmla="*/ 1765426 h 1765426"/>
              <a:gd name="connsiteX1" fmla="*/ 1874067 w 1901228"/>
              <a:gd name="connsiteY1" fmla="*/ 1765426 h 1765426"/>
              <a:gd name="connsiteX2" fmla="*/ 1901228 w 1901228"/>
              <a:gd name="connsiteY2" fmla="*/ 0 h 1765426"/>
              <a:gd name="connsiteX3" fmla="*/ 1330859 w 1901228"/>
              <a:gd name="connsiteY3" fmla="*/ 0 h 1765426"/>
              <a:gd name="connsiteX4" fmla="*/ 0 w 1901228"/>
              <a:gd name="connsiteY4" fmla="*/ 1321806 h 1765426"/>
              <a:gd name="connsiteX5" fmla="*/ 0 w 1901228"/>
              <a:gd name="connsiteY5" fmla="*/ 1765426 h 1765426"/>
              <a:gd name="connsiteX0" fmla="*/ 0 w 1901228"/>
              <a:gd name="connsiteY0" fmla="*/ 1765426 h 1765426"/>
              <a:gd name="connsiteX1" fmla="*/ 1874067 w 1901228"/>
              <a:gd name="connsiteY1" fmla="*/ 1765426 h 1765426"/>
              <a:gd name="connsiteX2" fmla="*/ 1901228 w 1901228"/>
              <a:gd name="connsiteY2" fmla="*/ 0 h 1765426"/>
              <a:gd name="connsiteX3" fmla="*/ 1330859 w 1901228"/>
              <a:gd name="connsiteY3" fmla="*/ 0 h 1765426"/>
              <a:gd name="connsiteX4" fmla="*/ 945105 w 1901228"/>
              <a:gd name="connsiteY4" fmla="*/ 945105 h 1765426"/>
              <a:gd name="connsiteX5" fmla="*/ 0 w 1901228"/>
              <a:gd name="connsiteY5" fmla="*/ 1321806 h 1765426"/>
              <a:gd name="connsiteX6" fmla="*/ 0 w 1901228"/>
              <a:gd name="connsiteY6" fmla="*/ 1765426 h 1765426"/>
              <a:gd name="connsiteX0" fmla="*/ 0 w 1901228"/>
              <a:gd name="connsiteY0" fmla="*/ 1803503 h 1803503"/>
              <a:gd name="connsiteX1" fmla="*/ 1874067 w 1901228"/>
              <a:gd name="connsiteY1" fmla="*/ 1803503 h 1803503"/>
              <a:gd name="connsiteX2" fmla="*/ 1901228 w 1901228"/>
              <a:gd name="connsiteY2" fmla="*/ 38077 h 1803503"/>
              <a:gd name="connsiteX3" fmla="*/ 1330859 w 1901228"/>
              <a:gd name="connsiteY3" fmla="*/ 38077 h 1803503"/>
              <a:gd name="connsiteX4" fmla="*/ 1224444 w 1901228"/>
              <a:gd name="connsiteY4" fmla="*/ 157517 h 1803503"/>
              <a:gd name="connsiteX5" fmla="*/ 945105 w 1901228"/>
              <a:gd name="connsiteY5" fmla="*/ 983182 h 1803503"/>
              <a:gd name="connsiteX6" fmla="*/ 0 w 1901228"/>
              <a:gd name="connsiteY6" fmla="*/ 1359883 h 1803503"/>
              <a:gd name="connsiteX7" fmla="*/ 0 w 1901228"/>
              <a:gd name="connsiteY7" fmla="*/ 1803503 h 1803503"/>
              <a:gd name="connsiteX0" fmla="*/ 0 w 1901228"/>
              <a:gd name="connsiteY0" fmla="*/ 1877937 h 1877937"/>
              <a:gd name="connsiteX1" fmla="*/ 1874067 w 1901228"/>
              <a:gd name="connsiteY1" fmla="*/ 1877937 h 1877937"/>
              <a:gd name="connsiteX2" fmla="*/ 1901228 w 1901228"/>
              <a:gd name="connsiteY2" fmla="*/ 112511 h 1877937"/>
              <a:gd name="connsiteX3" fmla="*/ 1330859 w 1901228"/>
              <a:gd name="connsiteY3" fmla="*/ 112511 h 1877937"/>
              <a:gd name="connsiteX4" fmla="*/ 1305145 w 1901228"/>
              <a:gd name="connsiteY4" fmla="*/ 157517 h 1877937"/>
              <a:gd name="connsiteX5" fmla="*/ 945105 w 1901228"/>
              <a:gd name="connsiteY5" fmla="*/ 1057616 h 1877937"/>
              <a:gd name="connsiteX6" fmla="*/ 0 w 1901228"/>
              <a:gd name="connsiteY6" fmla="*/ 1434317 h 1877937"/>
              <a:gd name="connsiteX7" fmla="*/ 0 w 1901228"/>
              <a:gd name="connsiteY7" fmla="*/ 1877937 h 1877937"/>
              <a:gd name="connsiteX0" fmla="*/ 100970 w 2002198"/>
              <a:gd name="connsiteY0" fmla="*/ 1877937 h 1877937"/>
              <a:gd name="connsiteX1" fmla="*/ 1975037 w 2002198"/>
              <a:gd name="connsiteY1" fmla="*/ 1877937 h 1877937"/>
              <a:gd name="connsiteX2" fmla="*/ 2002198 w 2002198"/>
              <a:gd name="connsiteY2" fmla="*/ 112511 h 1877937"/>
              <a:gd name="connsiteX3" fmla="*/ 1431829 w 2002198"/>
              <a:gd name="connsiteY3" fmla="*/ 112511 h 1877937"/>
              <a:gd name="connsiteX4" fmla="*/ 1406115 w 2002198"/>
              <a:gd name="connsiteY4" fmla="*/ 157517 h 1877937"/>
              <a:gd name="connsiteX5" fmla="*/ 1046075 w 2002198"/>
              <a:gd name="connsiteY5" fmla="*/ 1057616 h 1877937"/>
              <a:gd name="connsiteX6" fmla="*/ 157517 w 2002198"/>
              <a:gd name="connsiteY6" fmla="*/ 1354582 h 1877937"/>
              <a:gd name="connsiteX7" fmla="*/ 100970 w 2002198"/>
              <a:gd name="connsiteY7" fmla="*/ 1434317 h 1877937"/>
              <a:gd name="connsiteX8" fmla="*/ 100970 w 2002198"/>
              <a:gd name="connsiteY8" fmla="*/ 1877937 h 1877937"/>
              <a:gd name="connsiteX0" fmla="*/ 67507 w 1968735"/>
              <a:gd name="connsiteY0" fmla="*/ 1877937 h 1877937"/>
              <a:gd name="connsiteX1" fmla="*/ 1941574 w 1968735"/>
              <a:gd name="connsiteY1" fmla="*/ 1877937 h 1877937"/>
              <a:gd name="connsiteX2" fmla="*/ 1968735 w 1968735"/>
              <a:gd name="connsiteY2" fmla="*/ 112511 h 1877937"/>
              <a:gd name="connsiteX3" fmla="*/ 1398366 w 1968735"/>
              <a:gd name="connsiteY3" fmla="*/ 112511 h 1877937"/>
              <a:gd name="connsiteX4" fmla="*/ 1372652 w 1968735"/>
              <a:gd name="connsiteY4" fmla="*/ 157517 h 1877937"/>
              <a:gd name="connsiteX5" fmla="*/ 1012612 w 1968735"/>
              <a:gd name="connsiteY5" fmla="*/ 1057616 h 1877937"/>
              <a:gd name="connsiteX6" fmla="*/ 157517 w 1968735"/>
              <a:gd name="connsiteY6" fmla="*/ 1372652 h 1877937"/>
              <a:gd name="connsiteX7" fmla="*/ 67507 w 1968735"/>
              <a:gd name="connsiteY7" fmla="*/ 1434317 h 1877937"/>
              <a:gd name="connsiteX8" fmla="*/ 67507 w 1968735"/>
              <a:gd name="connsiteY8" fmla="*/ 1877937 h 1877937"/>
              <a:gd name="connsiteX0" fmla="*/ 52506 w 1953734"/>
              <a:gd name="connsiteY0" fmla="*/ 1870437 h 1870437"/>
              <a:gd name="connsiteX1" fmla="*/ 1926573 w 1953734"/>
              <a:gd name="connsiteY1" fmla="*/ 1870437 h 1870437"/>
              <a:gd name="connsiteX2" fmla="*/ 1953734 w 1953734"/>
              <a:gd name="connsiteY2" fmla="*/ 105011 h 1870437"/>
              <a:gd name="connsiteX3" fmla="*/ 1383365 w 1953734"/>
              <a:gd name="connsiteY3" fmla="*/ 105011 h 1870437"/>
              <a:gd name="connsiteX4" fmla="*/ 1357651 w 1953734"/>
              <a:gd name="connsiteY4" fmla="*/ 150017 h 1870437"/>
              <a:gd name="connsiteX5" fmla="*/ 907601 w 1953734"/>
              <a:gd name="connsiteY5" fmla="*/ 1005112 h 1870437"/>
              <a:gd name="connsiteX6" fmla="*/ 142516 w 1953734"/>
              <a:gd name="connsiteY6" fmla="*/ 1365152 h 1870437"/>
              <a:gd name="connsiteX7" fmla="*/ 52506 w 1953734"/>
              <a:gd name="connsiteY7" fmla="*/ 1426817 h 1870437"/>
              <a:gd name="connsiteX8" fmla="*/ 52506 w 1953734"/>
              <a:gd name="connsiteY8" fmla="*/ 1870437 h 1870437"/>
              <a:gd name="connsiteX0" fmla="*/ 52506 w 1953734"/>
              <a:gd name="connsiteY0" fmla="*/ 1765426 h 1765426"/>
              <a:gd name="connsiteX1" fmla="*/ 1926573 w 1953734"/>
              <a:gd name="connsiteY1" fmla="*/ 1765426 h 1765426"/>
              <a:gd name="connsiteX2" fmla="*/ 1953734 w 1953734"/>
              <a:gd name="connsiteY2" fmla="*/ 0 h 1765426"/>
              <a:gd name="connsiteX3" fmla="*/ 1357651 w 1953734"/>
              <a:gd name="connsiteY3" fmla="*/ 45006 h 1765426"/>
              <a:gd name="connsiteX4" fmla="*/ 907601 w 1953734"/>
              <a:gd name="connsiteY4" fmla="*/ 900101 h 1765426"/>
              <a:gd name="connsiteX5" fmla="*/ 142516 w 1953734"/>
              <a:gd name="connsiteY5" fmla="*/ 1260141 h 1765426"/>
              <a:gd name="connsiteX6" fmla="*/ 52506 w 1953734"/>
              <a:gd name="connsiteY6" fmla="*/ 1321806 h 1765426"/>
              <a:gd name="connsiteX7" fmla="*/ 52506 w 1953734"/>
              <a:gd name="connsiteY7" fmla="*/ 1765426 h 1765426"/>
              <a:gd name="connsiteX0" fmla="*/ 52506 w 1953734"/>
              <a:gd name="connsiteY0" fmla="*/ 1765426 h 1765426"/>
              <a:gd name="connsiteX1" fmla="*/ 1926573 w 1953734"/>
              <a:gd name="connsiteY1" fmla="*/ 1765426 h 1765426"/>
              <a:gd name="connsiteX2" fmla="*/ 1953734 w 1953734"/>
              <a:gd name="connsiteY2" fmla="*/ 0 h 1765426"/>
              <a:gd name="connsiteX3" fmla="*/ 1395155 w 1953734"/>
              <a:gd name="connsiteY3" fmla="*/ 30003 h 1765426"/>
              <a:gd name="connsiteX4" fmla="*/ 907601 w 1953734"/>
              <a:gd name="connsiteY4" fmla="*/ 900101 h 1765426"/>
              <a:gd name="connsiteX5" fmla="*/ 142516 w 1953734"/>
              <a:gd name="connsiteY5" fmla="*/ 1260141 h 1765426"/>
              <a:gd name="connsiteX6" fmla="*/ 52506 w 1953734"/>
              <a:gd name="connsiteY6" fmla="*/ 1321806 h 1765426"/>
              <a:gd name="connsiteX7" fmla="*/ 52506 w 1953734"/>
              <a:gd name="connsiteY7" fmla="*/ 1765426 h 1765426"/>
              <a:gd name="connsiteX0" fmla="*/ 52506 w 1953734"/>
              <a:gd name="connsiteY0" fmla="*/ 1825433 h 1825433"/>
              <a:gd name="connsiteX1" fmla="*/ 1926573 w 1953734"/>
              <a:gd name="connsiteY1" fmla="*/ 1825433 h 1825433"/>
              <a:gd name="connsiteX2" fmla="*/ 1953734 w 1953734"/>
              <a:gd name="connsiteY2" fmla="*/ 60007 h 1825433"/>
              <a:gd name="connsiteX3" fmla="*/ 1440160 w 1953734"/>
              <a:gd name="connsiteY3" fmla="*/ 0 h 1825433"/>
              <a:gd name="connsiteX4" fmla="*/ 907601 w 1953734"/>
              <a:gd name="connsiteY4" fmla="*/ 960108 h 1825433"/>
              <a:gd name="connsiteX5" fmla="*/ 142516 w 1953734"/>
              <a:gd name="connsiteY5" fmla="*/ 1320148 h 1825433"/>
              <a:gd name="connsiteX6" fmla="*/ 52506 w 1953734"/>
              <a:gd name="connsiteY6" fmla="*/ 1381813 h 1825433"/>
              <a:gd name="connsiteX7" fmla="*/ 52506 w 1953734"/>
              <a:gd name="connsiteY7" fmla="*/ 1825433 h 1825433"/>
              <a:gd name="connsiteX0" fmla="*/ 52506 w 1935215"/>
              <a:gd name="connsiteY0" fmla="*/ 1825433 h 1825433"/>
              <a:gd name="connsiteX1" fmla="*/ 1926573 w 1935215"/>
              <a:gd name="connsiteY1" fmla="*/ 1825433 h 1825433"/>
              <a:gd name="connsiteX2" fmla="*/ 1935215 w 1935215"/>
              <a:gd name="connsiteY2" fmla="*/ 1 h 1825433"/>
              <a:gd name="connsiteX3" fmla="*/ 1440160 w 1935215"/>
              <a:gd name="connsiteY3" fmla="*/ 0 h 1825433"/>
              <a:gd name="connsiteX4" fmla="*/ 907601 w 1935215"/>
              <a:gd name="connsiteY4" fmla="*/ 960108 h 1825433"/>
              <a:gd name="connsiteX5" fmla="*/ 142516 w 1935215"/>
              <a:gd name="connsiteY5" fmla="*/ 1320148 h 1825433"/>
              <a:gd name="connsiteX6" fmla="*/ 52506 w 1935215"/>
              <a:gd name="connsiteY6" fmla="*/ 1381813 h 1825433"/>
              <a:gd name="connsiteX7" fmla="*/ 52506 w 1935215"/>
              <a:gd name="connsiteY7" fmla="*/ 1825433 h 1825433"/>
              <a:gd name="connsiteX0" fmla="*/ 66258 w 1948967"/>
              <a:gd name="connsiteY0" fmla="*/ 1825433 h 1825433"/>
              <a:gd name="connsiteX1" fmla="*/ 1940325 w 1948967"/>
              <a:gd name="connsiteY1" fmla="*/ 1825433 h 1825433"/>
              <a:gd name="connsiteX2" fmla="*/ 1948967 w 1948967"/>
              <a:gd name="connsiteY2" fmla="*/ 1 h 1825433"/>
              <a:gd name="connsiteX3" fmla="*/ 1453912 w 1948967"/>
              <a:gd name="connsiteY3" fmla="*/ 0 h 1825433"/>
              <a:gd name="connsiteX4" fmla="*/ 1003863 w 1948967"/>
              <a:gd name="connsiteY4" fmla="*/ 900101 h 1825433"/>
              <a:gd name="connsiteX5" fmla="*/ 156268 w 1948967"/>
              <a:gd name="connsiteY5" fmla="*/ 1320148 h 1825433"/>
              <a:gd name="connsiteX6" fmla="*/ 66258 w 1948967"/>
              <a:gd name="connsiteY6" fmla="*/ 1381813 h 1825433"/>
              <a:gd name="connsiteX7" fmla="*/ 66258 w 1948967"/>
              <a:gd name="connsiteY7" fmla="*/ 1825433 h 1825433"/>
              <a:gd name="connsiteX0" fmla="*/ 67508 w 1950217"/>
              <a:gd name="connsiteY0" fmla="*/ 1825433 h 1825433"/>
              <a:gd name="connsiteX1" fmla="*/ 1941575 w 1950217"/>
              <a:gd name="connsiteY1" fmla="*/ 1825433 h 1825433"/>
              <a:gd name="connsiteX2" fmla="*/ 1950217 w 1950217"/>
              <a:gd name="connsiteY2" fmla="*/ 1 h 1825433"/>
              <a:gd name="connsiteX3" fmla="*/ 1455162 w 1950217"/>
              <a:gd name="connsiteY3" fmla="*/ 0 h 1825433"/>
              <a:gd name="connsiteX4" fmla="*/ 1005113 w 1950217"/>
              <a:gd name="connsiteY4" fmla="*/ 900101 h 1825433"/>
              <a:gd name="connsiteX5" fmla="*/ 157518 w 1950217"/>
              <a:gd name="connsiteY5" fmla="*/ 1320148 h 1825433"/>
              <a:gd name="connsiteX6" fmla="*/ 60008 w 1950217"/>
              <a:gd name="connsiteY6" fmla="*/ 1547796 h 1825433"/>
              <a:gd name="connsiteX7" fmla="*/ 67508 w 1950217"/>
              <a:gd name="connsiteY7" fmla="*/ 1825433 h 1825433"/>
              <a:gd name="connsiteX0" fmla="*/ 7500 w 1890209"/>
              <a:gd name="connsiteY0" fmla="*/ 1825433 h 1825433"/>
              <a:gd name="connsiteX1" fmla="*/ 1881567 w 1890209"/>
              <a:gd name="connsiteY1" fmla="*/ 1825433 h 1825433"/>
              <a:gd name="connsiteX2" fmla="*/ 1890209 w 1890209"/>
              <a:gd name="connsiteY2" fmla="*/ 1 h 1825433"/>
              <a:gd name="connsiteX3" fmla="*/ 1395154 w 1890209"/>
              <a:gd name="connsiteY3" fmla="*/ 0 h 1825433"/>
              <a:gd name="connsiteX4" fmla="*/ 945105 w 1890209"/>
              <a:gd name="connsiteY4" fmla="*/ 900101 h 1825433"/>
              <a:gd name="connsiteX5" fmla="*/ 97510 w 1890209"/>
              <a:gd name="connsiteY5" fmla="*/ 1320148 h 1825433"/>
              <a:gd name="connsiteX6" fmla="*/ 0 w 1890209"/>
              <a:gd name="connsiteY6" fmla="*/ 1547796 h 1825433"/>
              <a:gd name="connsiteX7" fmla="*/ 7500 w 1890209"/>
              <a:gd name="connsiteY7" fmla="*/ 1825433 h 1825433"/>
              <a:gd name="connsiteX0" fmla="*/ 7500 w 1890209"/>
              <a:gd name="connsiteY0" fmla="*/ 1825433 h 1825433"/>
              <a:gd name="connsiteX1" fmla="*/ 1881567 w 1890209"/>
              <a:gd name="connsiteY1" fmla="*/ 1825433 h 1825433"/>
              <a:gd name="connsiteX2" fmla="*/ 1890209 w 1890209"/>
              <a:gd name="connsiteY2" fmla="*/ 1 h 1825433"/>
              <a:gd name="connsiteX3" fmla="*/ 1395154 w 1890209"/>
              <a:gd name="connsiteY3" fmla="*/ 0 h 1825433"/>
              <a:gd name="connsiteX4" fmla="*/ 945105 w 1890209"/>
              <a:gd name="connsiteY4" fmla="*/ 900101 h 1825433"/>
              <a:gd name="connsiteX5" fmla="*/ 180020 w 1890209"/>
              <a:gd name="connsiteY5" fmla="*/ 1497867 h 1825433"/>
              <a:gd name="connsiteX6" fmla="*/ 0 w 1890209"/>
              <a:gd name="connsiteY6" fmla="*/ 1547796 h 1825433"/>
              <a:gd name="connsiteX7" fmla="*/ 7500 w 1890209"/>
              <a:gd name="connsiteY7" fmla="*/ 1825433 h 1825433"/>
              <a:gd name="connsiteX0" fmla="*/ 7500 w 1890209"/>
              <a:gd name="connsiteY0" fmla="*/ 1825433 h 1825433"/>
              <a:gd name="connsiteX1" fmla="*/ 1881567 w 1890209"/>
              <a:gd name="connsiteY1" fmla="*/ 1825433 h 1825433"/>
              <a:gd name="connsiteX2" fmla="*/ 1890209 w 1890209"/>
              <a:gd name="connsiteY2" fmla="*/ 1 h 1825433"/>
              <a:gd name="connsiteX3" fmla="*/ 1395154 w 1890209"/>
              <a:gd name="connsiteY3" fmla="*/ 0 h 1825433"/>
              <a:gd name="connsiteX4" fmla="*/ 945105 w 1890209"/>
              <a:gd name="connsiteY4" fmla="*/ 900101 h 1825433"/>
              <a:gd name="connsiteX5" fmla="*/ 135015 w 1890209"/>
              <a:gd name="connsiteY5" fmla="*/ 1497867 h 1825433"/>
              <a:gd name="connsiteX6" fmla="*/ 0 w 1890209"/>
              <a:gd name="connsiteY6" fmla="*/ 1547796 h 1825433"/>
              <a:gd name="connsiteX7" fmla="*/ 7500 w 1890209"/>
              <a:gd name="connsiteY7" fmla="*/ 1825433 h 1825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90209" h="1825433">
                <a:moveTo>
                  <a:pt x="7500" y="1825433"/>
                </a:moveTo>
                <a:lnTo>
                  <a:pt x="1881567" y="1825433"/>
                </a:lnTo>
                <a:cubicBezTo>
                  <a:pt x="1884448" y="1216956"/>
                  <a:pt x="1887328" y="608478"/>
                  <a:pt x="1890209" y="1"/>
                </a:cubicBezTo>
                <a:lnTo>
                  <a:pt x="1395154" y="0"/>
                </a:lnTo>
                <a:cubicBezTo>
                  <a:pt x="1315860" y="150017"/>
                  <a:pt x="1155128" y="650457"/>
                  <a:pt x="945105" y="900101"/>
                </a:cubicBezTo>
                <a:cubicBezTo>
                  <a:pt x="735082" y="1149746"/>
                  <a:pt x="292533" y="1389918"/>
                  <a:pt x="135015" y="1497867"/>
                </a:cubicBezTo>
                <a:lnTo>
                  <a:pt x="0" y="1547796"/>
                </a:lnTo>
                <a:lnTo>
                  <a:pt x="7500" y="1825433"/>
                </a:lnTo>
                <a:close/>
              </a:path>
            </a:pathLst>
          </a:cu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1" name="วงรี 50"/>
          <p:cNvSpPr/>
          <p:nvPr/>
        </p:nvSpPr>
        <p:spPr>
          <a:xfrm>
            <a:off x="2591780" y="2663915"/>
            <a:ext cx="135015" cy="1350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53" name="ตัวเชื่อมต่อตรง 52"/>
          <p:cNvCxnSpPr/>
          <p:nvPr/>
        </p:nvCxnSpPr>
        <p:spPr>
          <a:xfrm flipH="1" flipV="1">
            <a:off x="1556665" y="1763815"/>
            <a:ext cx="1105352" cy="96487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ตัวเชื่อมต่อตรง 58"/>
          <p:cNvCxnSpPr>
            <a:endCxn id="60" idx="5"/>
          </p:cNvCxnSpPr>
          <p:nvPr/>
        </p:nvCxnSpPr>
        <p:spPr>
          <a:xfrm flipH="1" flipV="1">
            <a:off x="1896932" y="2059078"/>
            <a:ext cx="829863" cy="694847"/>
          </a:xfrm>
          <a:prstGeom prst="line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วงรี 59"/>
          <p:cNvSpPr/>
          <p:nvPr/>
        </p:nvSpPr>
        <p:spPr>
          <a:xfrm>
            <a:off x="1781690" y="1943835"/>
            <a:ext cx="135015" cy="1350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RatcliffePowerPlantBlackAndWhite"/>
          <p:cNvPicPr>
            <a:picLocks noChangeAspect="1" noChangeArrowheads="1"/>
          </p:cNvPicPr>
          <p:nvPr/>
        </p:nvPicPr>
        <p:blipFill>
          <a:blip r:embed="rId3" cstate="print">
            <a:lum bright="-18000" contrast="6000"/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</p:spPr>
      </p:pic>
      <p:sp>
        <p:nvSpPr>
          <p:cNvPr id="5" name="ชื่อเรื่อง 1"/>
          <p:cNvSpPr txBox="1">
            <a:spLocks/>
          </p:cNvSpPr>
          <p:nvPr/>
        </p:nvSpPr>
        <p:spPr>
          <a:xfrm>
            <a:off x="0" y="0"/>
            <a:ext cx="9144000" cy="1268760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Application II </a:t>
            </a:r>
            <a:r>
              <a:rPr kumimoji="0" lang="en-US" sz="32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To reduce HOT Water temperature</a:t>
            </a:r>
            <a:endParaRPr kumimoji="0" lang="th-TH" sz="36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65163" y="3187700"/>
            <a:ext cx="3756025" cy="3095625"/>
            <a:chOff x="713" y="1232"/>
            <a:chExt cx="1990" cy="1617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812" y="1612"/>
              <a:ext cx="814" cy="435"/>
              <a:chOff x="2004" y="1545"/>
              <a:chExt cx="814" cy="435"/>
            </a:xfrm>
          </p:grpSpPr>
          <p:sp>
            <p:nvSpPr>
              <p:cNvPr id="75780" name="AutoShape 4"/>
              <p:cNvSpPr>
                <a:spLocks noChangeArrowheads="1"/>
              </p:cNvSpPr>
              <p:nvPr/>
            </p:nvSpPr>
            <p:spPr bwMode="auto">
              <a:xfrm rot="5400000">
                <a:off x="2012" y="1581"/>
                <a:ext cx="388" cy="404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75781" name="Text Box 5"/>
              <p:cNvSpPr txBox="1">
                <a:spLocks noChangeArrowheads="1"/>
              </p:cNvSpPr>
              <p:nvPr/>
            </p:nvSpPr>
            <p:spPr bwMode="auto">
              <a:xfrm>
                <a:off x="2016" y="1704"/>
                <a:ext cx="392" cy="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000" b="1" i="1">
                    <a:solidFill>
                      <a:srgbClr val="0000CC"/>
                    </a:solidFill>
                    <a:latin typeface="Comic Sans MS" pitchFamily="66" charset="0"/>
                  </a:rPr>
                  <a:t>Turbine</a:t>
                </a:r>
                <a:endParaRPr lang="th-TH" sz="1000" b="1" i="1">
                  <a:solidFill>
                    <a:srgbClr val="0000CC"/>
                  </a:solidFill>
                  <a:latin typeface="Comic Sans MS" pitchFamily="66" charset="0"/>
                </a:endParaRPr>
              </a:p>
            </p:txBody>
          </p:sp>
          <p:grpSp>
            <p:nvGrpSpPr>
              <p:cNvPr id="4" name="Group 6"/>
              <p:cNvGrpSpPr>
                <a:grpSpLocks/>
              </p:cNvGrpSpPr>
              <p:nvPr/>
            </p:nvGrpSpPr>
            <p:grpSpPr bwMode="auto">
              <a:xfrm>
                <a:off x="2400" y="1545"/>
                <a:ext cx="418" cy="435"/>
                <a:chOff x="2699" y="1382"/>
                <a:chExt cx="418" cy="435"/>
              </a:xfrm>
            </p:grpSpPr>
            <p:sp>
              <p:nvSpPr>
                <p:cNvPr id="75783" name="AutoShape 7"/>
                <p:cNvSpPr>
                  <a:spLocks noChangeArrowheads="1"/>
                </p:cNvSpPr>
                <p:nvPr/>
              </p:nvSpPr>
              <p:spPr bwMode="auto">
                <a:xfrm>
                  <a:off x="2770" y="1382"/>
                  <a:ext cx="243" cy="310"/>
                </a:xfrm>
                <a:prstGeom prst="curvedDownArrow">
                  <a:avLst>
                    <a:gd name="adj1" fmla="val 20000"/>
                    <a:gd name="adj2" fmla="val 40000"/>
                    <a:gd name="adj3" fmla="val 42524"/>
                  </a:avLst>
                </a:prstGeom>
                <a:solidFill>
                  <a:srgbClr val="008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th-TH"/>
                </a:p>
              </p:txBody>
            </p:sp>
            <p:sp>
              <p:nvSpPr>
                <p:cNvPr id="75784" name="Rectangle 8"/>
                <p:cNvSpPr>
                  <a:spLocks noChangeArrowheads="1"/>
                </p:cNvSpPr>
                <p:nvPr/>
              </p:nvSpPr>
              <p:spPr bwMode="auto">
                <a:xfrm>
                  <a:off x="2699" y="1580"/>
                  <a:ext cx="196" cy="6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th-TH"/>
                </a:p>
              </p:txBody>
            </p:sp>
            <p:sp>
              <p:nvSpPr>
                <p:cNvPr id="75785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2864" y="1658"/>
                  <a:ext cx="253" cy="15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400" i="1">
                      <a:solidFill>
                        <a:srgbClr val="0000CC"/>
                      </a:solidFill>
                      <a:latin typeface="Comic Sans MS" pitchFamily="66" charset="0"/>
                    </a:rPr>
                    <a:t>w</a:t>
                  </a:r>
                  <a:r>
                    <a:rPr lang="en-US" sz="1400" i="1" baseline="-25000">
                      <a:solidFill>
                        <a:srgbClr val="0000CC"/>
                      </a:solidFill>
                      <a:latin typeface="Comic Sans MS" pitchFamily="66" charset="0"/>
                    </a:rPr>
                    <a:t>t</a:t>
                  </a:r>
                  <a:endParaRPr lang="th-TH" sz="1400" i="1">
                    <a:solidFill>
                      <a:srgbClr val="0000CC"/>
                    </a:solidFill>
                    <a:latin typeface="Comic Sans MS" pitchFamily="66" charset="0"/>
                  </a:endParaRPr>
                </a:p>
              </p:txBody>
            </p:sp>
          </p:grpSp>
        </p:grpSp>
        <p:grpSp>
          <p:nvGrpSpPr>
            <p:cNvPr id="5" name="Group 10"/>
            <p:cNvGrpSpPr>
              <a:grpSpLocks/>
            </p:cNvGrpSpPr>
            <p:nvPr/>
          </p:nvGrpSpPr>
          <p:grpSpPr bwMode="auto">
            <a:xfrm>
              <a:off x="713" y="1530"/>
              <a:ext cx="628" cy="932"/>
              <a:chOff x="832" y="1700"/>
              <a:chExt cx="628" cy="932"/>
            </a:xfrm>
          </p:grpSpPr>
          <p:grpSp>
            <p:nvGrpSpPr>
              <p:cNvPr id="6" name="Group 11"/>
              <p:cNvGrpSpPr>
                <a:grpSpLocks/>
              </p:cNvGrpSpPr>
              <p:nvPr/>
            </p:nvGrpSpPr>
            <p:grpSpPr bwMode="auto">
              <a:xfrm>
                <a:off x="1068" y="1700"/>
                <a:ext cx="392" cy="734"/>
                <a:chOff x="1068" y="1700"/>
                <a:chExt cx="392" cy="734"/>
              </a:xfrm>
            </p:grpSpPr>
            <p:sp>
              <p:nvSpPr>
                <p:cNvPr id="75788" name="Freeform 12"/>
                <p:cNvSpPr>
                  <a:spLocks/>
                </p:cNvSpPr>
                <p:nvPr/>
              </p:nvSpPr>
              <p:spPr bwMode="auto">
                <a:xfrm>
                  <a:off x="1095" y="1700"/>
                  <a:ext cx="334" cy="734"/>
                </a:xfrm>
                <a:custGeom>
                  <a:avLst/>
                  <a:gdLst/>
                  <a:ahLst/>
                  <a:cxnLst>
                    <a:cxn ang="0">
                      <a:pos x="334" y="734"/>
                    </a:cxn>
                    <a:cxn ang="0">
                      <a:pos x="0" y="734"/>
                    </a:cxn>
                    <a:cxn ang="0">
                      <a:pos x="0" y="0"/>
                    </a:cxn>
                    <a:cxn ang="0">
                      <a:pos x="91" y="0"/>
                    </a:cxn>
                    <a:cxn ang="0">
                      <a:pos x="328" y="265"/>
                    </a:cxn>
                    <a:cxn ang="0">
                      <a:pos x="334" y="734"/>
                    </a:cxn>
                  </a:cxnLst>
                  <a:rect l="0" t="0" r="r" b="b"/>
                  <a:pathLst>
                    <a:path w="334" h="734">
                      <a:moveTo>
                        <a:pt x="334" y="734"/>
                      </a:moveTo>
                      <a:lnTo>
                        <a:pt x="0" y="734"/>
                      </a:lnTo>
                      <a:lnTo>
                        <a:pt x="0" y="0"/>
                      </a:lnTo>
                      <a:lnTo>
                        <a:pt x="91" y="0"/>
                      </a:lnTo>
                      <a:lnTo>
                        <a:pt x="328" y="265"/>
                      </a:lnTo>
                      <a:lnTo>
                        <a:pt x="334" y="734"/>
                      </a:lnTo>
                      <a:close/>
                    </a:path>
                  </a:pathLst>
                </a:custGeom>
                <a:solidFill>
                  <a:srgbClr val="99CC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75789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1068" y="2145"/>
                  <a:ext cx="392" cy="1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400" i="1">
                      <a:solidFill>
                        <a:srgbClr val="0000CC"/>
                      </a:solidFill>
                      <a:latin typeface="Comic Sans MS" pitchFamily="66" charset="0"/>
                    </a:rPr>
                    <a:t>Boiler</a:t>
                  </a:r>
                  <a:endParaRPr lang="th-TH" sz="1400" i="1">
                    <a:solidFill>
                      <a:srgbClr val="0000CC"/>
                    </a:solidFill>
                    <a:latin typeface="Comic Sans MS" pitchFamily="66" charset="0"/>
                  </a:endParaRPr>
                </a:p>
              </p:txBody>
            </p:sp>
          </p:grpSp>
          <p:sp>
            <p:nvSpPr>
              <p:cNvPr id="75790" name="AutoShape 14"/>
              <p:cNvSpPr>
                <a:spLocks noChangeArrowheads="1"/>
              </p:cNvSpPr>
              <p:nvPr/>
            </p:nvSpPr>
            <p:spPr bwMode="auto">
              <a:xfrm rot="19850294" flipV="1">
                <a:off x="1045" y="2439"/>
                <a:ext cx="285" cy="154"/>
              </a:xfrm>
              <a:prstGeom prst="curvedDownArrow">
                <a:avLst>
                  <a:gd name="adj1" fmla="val 37013"/>
                  <a:gd name="adj2" fmla="val 74026"/>
                  <a:gd name="adj3" fmla="val 33333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75791" name="Text Box 15"/>
              <p:cNvSpPr txBox="1">
                <a:spLocks noChangeArrowheads="1"/>
              </p:cNvSpPr>
              <p:nvPr/>
            </p:nvSpPr>
            <p:spPr bwMode="auto">
              <a:xfrm>
                <a:off x="832" y="2489"/>
                <a:ext cx="283" cy="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 i="1">
                    <a:solidFill>
                      <a:srgbClr val="0000CC"/>
                    </a:solidFill>
                    <a:latin typeface="Comic Sans MS" pitchFamily="66" charset="0"/>
                  </a:rPr>
                  <a:t>Q</a:t>
                </a:r>
                <a:r>
                  <a:rPr lang="en-US" sz="1200" i="1" baseline="-25000">
                    <a:solidFill>
                      <a:srgbClr val="0000CC"/>
                    </a:solidFill>
                    <a:latin typeface="Comic Sans MS" pitchFamily="66" charset="0"/>
                  </a:rPr>
                  <a:t>B</a:t>
                </a:r>
                <a:endParaRPr lang="th-TH" sz="1200" i="1">
                  <a:solidFill>
                    <a:srgbClr val="0000CC"/>
                  </a:solidFill>
                  <a:latin typeface="Comic Sans MS" pitchFamily="66" charset="0"/>
                </a:endParaRPr>
              </a:p>
            </p:txBody>
          </p:sp>
        </p:grpSp>
        <p:grpSp>
          <p:nvGrpSpPr>
            <p:cNvPr id="7" name="Group 16"/>
            <p:cNvGrpSpPr>
              <a:grpSpLocks/>
            </p:cNvGrpSpPr>
            <p:nvPr/>
          </p:nvGrpSpPr>
          <p:grpSpPr bwMode="auto">
            <a:xfrm>
              <a:off x="1912" y="2253"/>
              <a:ext cx="791" cy="423"/>
              <a:chOff x="2725" y="2281"/>
              <a:chExt cx="791" cy="423"/>
            </a:xfrm>
          </p:grpSpPr>
          <p:sp>
            <p:nvSpPr>
              <p:cNvPr id="75793" name="Oval 17"/>
              <p:cNvSpPr>
                <a:spLocks noChangeArrowheads="1"/>
              </p:cNvSpPr>
              <p:nvPr/>
            </p:nvSpPr>
            <p:spPr bwMode="auto">
              <a:xfrm>
                <a:off x="2744" y="2281"/>
                <a:ext cx="451" cy="423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75794" name="Text Box 18"/>
              <p:cNvSpPr txBox="1">
                <a:spLocks noChangeArrowheads="1"/>
              </p:cNvSpPr>
              <p:nvPr/>
            </p:nvSpPr>
            <p:spPr bwMode="auto">
              <a:xfrm>
                <a:off x="2725" y="2411"/>
                <a:ext cx="494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 i="1">
                    <a:solidFill>
                      <a:srgbClr val="0000CC"/>
                    </a:solidFill>
                    <a:latin typeface="Comic Sans MS" pitchFamily="66" charset="0"/>
                  </a:rPr>
                  <a:t>Condenser</a:t>
                </a:r>
                <a:endParaRPr lang="th-TH" sz="1200" i="1">
                  <a:solidFill>
                    <a:srgbClr val="0000CC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75795" name="AutoShape 19"/>
              <p:cNvSpPr>
                <a:spLocks noChangeArrowheads="1"/>
              </p:cNvSpPr>
              <p:nvPr/>
            </p:nvSpPr>
            <p:spPr bwMode="auto">
              <a:xfrm rot="19850294" flipV="1">
                <a:off x="3085" y="2508"/>
                <a:ext cx="285" cy="154"/>
              </a:xfrm>
              <a:prstGeom prst="curvedDownArrow">
                <a:avLst>
                  <a:gd name="adj1" fmla="val 37013"/>
                  <a:gd name="adj2" fmla="val 74026"/>
                  <a:gd name="adj3" fmla="val 33333"/>
                </a:avLst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75796" name="Text Box 20"/>
              <p:cNvSpPr txBox="1">
                <a:spLocks noChangeArrowheads="1"/>
              </p:cNvSpPr>
              <p:nvPr/>
            </p:nvSpPr>
            <p:spPr bwMode="auto">
              <a:xfrm>
                <a:off x="3267" y="2530"/>
                <a:ext cx="249" cy="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 i="1">
                    <a:solidFill>
                      <a:srgbClr val="0000CC"/>
                    </a:solidFill>
                    <a:latin typeface="Comic Sans MS" pitchFamily="66" charset="0"/>
                  </a:rPr>
                  <a:t>Q</a:t>
                </a:r>
                <a:r>
                  <a:rPr lang="en-US" sz="1200" i="1" baseline="-25000">
                    <a:solidFill>
                      <a:srgbClr val="0000CC"/>
                    </a:solidFill>
                    <a:latin typeface="Comic Sans MS" pitchFamily="66" charset="0"/>
                  </a:rPr>
                  <a:t>c</a:t>
                </a:r>
                <a:endParaRPr lang="th-TH" sz="1200" i="1">
                  <a:solidFill>
                    <a:srgbClr val="0000CC"/>
                  </a:solidFill>
                  <a:latin typeface="Comic Sans MS" pitchFamily="66" charset="0"/>
                </a:endParaRPr>
              </a:p>
            </p:txBody>
          </p:sp>
        </p:grpSp>
        <p:grpSp>
          <p:nvGrpSpPr>
            <p:cNvPr id="8" name="Group 21"/>
            <p:cNvGrpSpPr>
              <a:grpSpLocks/>
            </p:cNvGrpSpPr>
            <p:nvPr/>
          </p:nvGrpSpPr>
          <p:grpSpPr bwMode="auto">
            <a:xfrm>
              <a:off x="1351" y="2373"/>
              <a:ext cx="494" cy="408"/>
              <a:chOff x="1086" y="2530"/>
              <a:chExt cx="494" cy="408"/>
            </a:xfrm>
          </p:grpSpPr>
          <p:sp>
            <p:nvSpPr>
              <p:cNvPr id="75798" name="Text Box 22"/>
              <p:cNvSpPr txBox="1">
                <a:spLocks noChangeArrowheads="1"/>
              </p:cNvSpPr>
              <p:nvPr/>
            </p:nvSpPr>
            <p:spPr bwMode="auto">
              <a:xfrm>
                <a:off x="1086" y="2795"/>
                <a:ext cx="322" cy="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 i="1">
                    <a:solidFill>
                      <a:srgbClr val="0000CC"/>
                    </a:solidFill>
                    <a:latin typeface="Comic Sans MS" pitchFamily="66" charset="0"/>
                  </a:rPr>
                  <a:t>W</a:t>
                </a:r>
                <a:r>
                  <a:rPr lang="en-US" sz="1200" i="1" baseline="-25000">
                    <a:solidFill>
                      <a:srgbClr val="0000CC"/>
                    </a:solidFill>
                    <a:latin typeface="Comic Sans MS" pitchFamily="66" charset="0"/>
                  </a:rPr>
                  <a:t>p</a:t>
                </a:r>
                <a:endParaRPr lang="th-TH" sz="1200" i="1">
                  <a:solidFill>
                    <a:srgbClr val="0000CC"/>
                  </a:solidFill>
                  <a:latin typeface="Comic Sans MS" pitchFamily="66" charset="0"/>
                </a:endParaRPr>
              </a:p>
            </p:txBody>
          </p:sp>
          <p:grpSp>
            <p:nvGrpSpPr>
              <p:cNvPr id="9" name="Group 23"/>
              <p:cNvGrpSpPr>
                <a:grpSpLocks/>
              </p:cNvGrpSpPr>
              <p:nvPr/>
            </p:nvGrpSpPr>
            <p:grpSpPr bwMode="auto">
              <a:xfrm flipH="1">
                <a:off x="1333" y="2661"/>
                <a:ext cx="197" cy="186"/>
                <a:chOff x="1152" y="503"/>
                <a:chExt cx="401" cy="367"/>
              </a:xfrm>
            </p:grpSpPr>
            <p:sp>
              <p:nvSpPr>
                <p:cNvPr id="75800" name="Rectangle 24"/>
                <p:cNvSpPr>
                  <a:spLocks noChangeArrowheads="1"/>
                </p:cNvSpPr>
                <p:nvPr/>
              </p:nvSpPr>
              <p:spPr bwMode="auto">
                <a:xfrm>
                  <a:off x="1152" y="802"/>
                  <a:ext cx="203" cy="68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th-TH"/>
                </a:p>
              </p:txBody>
            </p:sp>
            <p:sp>
              <p:nvSpPr>
                <p:cNvPr id="75801" name="Rectangle 25"/>
                <p:cNvSpPr>
                  <a:spLocks noChangeArrowheads="1"/>
                </p:cNvSpPr>
                <p:nvPr/>
              </p:nvSpPr>
              <p:spPr bwMode="auto">
                <a:xfrm>
                  <a:off x="1350" y="508"/>
                  <a:ext cx="203" cy="68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th-TH"/>
                </a:p>
              </p:txBody>
            </p:sp>
            <p:sp>
              <p:nvSpPr>
                <p:cNvPr id="75802" name="Oval 26"/>
                <p:cNvSpPr>
                  <a:spLocks noChangeArrowheads="1"/>
                </p:cNvSpPr>
                <p:nvPr/>
              </p:nvSpPr>
              <p:spPr bwMode="auto">
                <a:xfrm>
                  <a:off x="1169" y="503"/>
                  <a:ext cx="378" cy="367"/>
                </a:xfrm>
                <a:prstGeom prst="ellipse">
                  <a:avLst/>
                </a:prstGeom>
                <a:solidFill>
                  <a:srgbClr val="C0C0C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th-TH"/>
                </a:p>
              </p:txBody>
            </p:sp>
          </p:grpSp>
          <p:sp>
            <p:nvSpPr>
              <p:cNvPr id="75803" name="Text Box 27"/>
              <p:cNvSpPr txBox="1">
                <a:spLocks noChangeArrowheads="1"/>
              </p:cNvSpPr>
              <p:nvPr/>
            </p:nvSpPr>
            <p:spPr bwMode="auto">
              <a:xfrm>
                <a:off x="1296" y="2530"/>
                <a:ext cx="284" cy="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000" i="1">
                    <a:solidFill>
                      <a:srgbClr val="0000CC"/>
                    </a:solidFill>
                    <a:latin typeface="Comic Sans MS" pitchFamily="66" charset="0"/>
                  </a:rPr>
                  <a:t>Pump</a:t>
                </a:r>
                <a:endParaRPr lang="th-TH" sz="1000" i="1">
                  <a:solidFill>
                    <a:srgbClr val="0000CC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75804" name="AutoShape 28"/>
              <p:cNvSpPr>
                <a:spLocks noChangeArrowheads="1"/>
              </p:cNvSpPr>
              <p:nvPr/>
            </p:nvSpPr>
            <p:spPr bwMode="auto">
              <a:xfrm rot="18315414">
                <a:off x="1282" y="2799"/>
                <a:ext cx="189" cy="65"/>
              </a:xfrm>
              <a:prstGeom prst="notchedRightArrow">
                <a:avLst>
                  <a:gd name="adj1" fmla="val 50000"/>
                  <a:gd name="adj2" fmla="val 72692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</p:grpSp>
        <p:sp>
          <p:nvSpPr>
            <p:cNvPr id="75805" name="Line 29"/>
            <p:cNvSpPr>
              <a:spLocks noChangeShapeType="1"/>
            </p:cNvSpPr>
            <p:nvPr/>
          </p:nvSpPr>
          <p:spPr bwMode="auto">
            <a:xfrm flipH="1">
              <a:off x="1790" y="2677"/>
              <a:ext cx="33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th-TH"/>
            </a:p>
          </p:txBody>
        </p:sp>
        <p:grpSp>
          <p:nvGrpSpPr>
            <p:cNvPr id="10" name="Group 30"/>
            <p:cNvGrpSpPr>
              <a:grpSpLocks/>
            </p:cNvGrpSpPr>
            <p:nvPr/>
          </p:nvGrpSpPr>
          <p:grpSpPr bwMode="auto">
            <a:xfrm>
              <a:off x="1231" y="2264"/>
              <a:ext cx="361" cy="255"/>
              <a:chOff x="1231" y="2264"/>
              <a:chExt cx="361" cy="255"/>
            </a:xfrm>
          </p:grpSpPr>
          <p:sp>
            <p:nvSpPr>
              <p:cNvPr id="75807" name="Line 31"/>
              <p:cNvSpPr>
                <a:spLocks noChangeShapeType="1"/>
              </p:cNvSpPr>
              <p:nvPr/>
            </p:nvSpPr>
            <p:spPr bwMode="auto">
              <a:xfrm flipH="1">
                <a:off x="1231" y="2519"/>
                <a:ext cx="36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75808" name="Line 32"/>
              <p:cNvSpPr>
                <a:spLocks noChangeShapeType="1"/>
              </p:cNvSpPr>
              <p:nvPr/>
            </p:nvSpPr>
            <p:spPr bwMode="auto">
              <a:xfrm flipV="1">
                <a:off x="1231" y="2264"/>
                <a:ext cx="0" cy="25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</p:grpSp>
        <p:grpSp>
          <p:nvGrpSpPr>
            <p:cNvPr id="11" name="Group 33"/>
            <p:cNvGrpSpPr>
              <a:grpSpLocks/>
            </p:cNvGrpSpPr>
            <p:nvPr/>
          </p:nvGrpSpPr>
          <p:grpSpPr bwMode="auto">
            <a:xfrm>
              <a:off x="1011" y="1451"/>
              <a:ext cx="837" cy="292"/>
              <a:chOff x="1011" y="1451"/>
              <a:chExt cx="837" cy="292"/>
            </a:xfrm>
          </p:grpSpPr>
          <p:sp>
            <p:nvSpPr>
              <p:cNvPr id="75810" name="Line 34"/>
              <p:cNvSpPr>
                <a:spLocks noChangeShapeType="1"/>
              </p:cNvSpPr>
              <p:nvPr/>
            </p:nvSpPr>
            <p:spPr bwMode="auto">
              <a:xfrm flipV="1">
                <a:off x="1012" y="1455"/>
                <a:ext cx="0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75811" name="Line 35"/>
              <p:cNvSpPr>
                <a:spLocks noChangeShapeType="1"/>
              </p:cNvSpPr>
              <p:nvPr/>
            </p:nvSpPr>
            <p:spPr bwMode="auto">
              <a:xfrm>
                <a:off x="1011" y="1451"/>
                <a:ext cx="83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75812" name="Line 36"/>
              <p:cNvSpPr>
                <a:spLocks noChangeShapeType="1"/>
              </p:cNvSpPr>
              <p:nvPr/>
            </p:nvSpPr>
            <p:spPr bwMode="auto">
              <a:xfrm>
                <a:off x="1846" y="1455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</p:grpSp>
        <p:grpSp>
          <p:nvGrpSpPr>
            <p:cNvPr id="12" name="Group 37"/>
            <p:cNvGrpSpPr>
              <a:grpSpLocks/>
            </p:cNvGrpSpPr>
            <p:nvPr/>
          </p:nvGrpSpPr>
          <p:grpSpPr bwMode="auto">
            <a:xfrm>
              <a:off x="1398" y="1232"/>
              <a:ext cx="125" cy="229"/>
              <a:chOff x="1398" y="1232"/>
              <a:chExt cx="125" cy="229"/>
            </a:xfrm>
          </p:grpSpPr>
          <p:grpSp>
            <p:nvGrpSpPr>
              <p:cNvPr id="13" name="Group 38"/>
              <p:cNvGrpSpPr>
                <a:grpSpLocks/>
              </p:cNvGrpSpPr>
              <p:nvPr/>
            </p:nvGrpSpPr>
            <p:grpSpPr bwMode="auto">
              <a:xfrm>
                <a:off x="1398" y="1232"/>
                <a:ext cx="125" cy="127"/>
                <a:chOff x="1386" y="1097"/>
                <a:chExt cx="125" cy="127"/>
              </a:xfrm>
            </p:grpSpPr>
            <p:sp>
              <p:nvSpPr>
                <p:cNvPr id="75815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1386" y="1097"/>
                  <a:ext cx="125" cy="11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900">
                      <a:solidFill>
                        <a:srgbClr val="0000CC"/>
                      </a:solidFill>
                      <a:latin typeface="Script MT Bold" pitchFamily="66" charset="0"/>
                    </a:rPr>
                    <a:t>1</a:t>
                  </a:r>
                  <a:endParaRPr lang="th-TH" sz="900">
                    <a:solidFill>
                      <a:srgbClr val="0000CC"/>
                    </a:solidFill>
                    <a:latin typeface="Script MT Bold" pitchFamily="66" charset="0"/>
                  </a:endParaRPr>
                </a:p>
              </p:txBody>
            </p:sp>
            <p:sp>
              <p:nvSpPr>
                <p:cNvPr id="75816" name="Oval 40"/>
                <p:cNvSpPr>
                  <a:spLocks noChangeArrowheads="1"/>
                </p:cNvSpPr>
                <p:nvPr/>
              </p:nvSpPr>
              <p:spPr bwMode="auto">
                <a:xfrm>
                  <a:off x="1397" y="1115"/>
                  <a:ext cx="106" cy="109"/>
                </a:xfrm>
                <a:prstGeom prst="ellipse">
                  <a:avLst/>
                </a:prstGeom>
                <a:noFill/>
                <a:ln w="9525">
                  <a:solidFill>
                    <a:srgbClr val="00008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th-TH"/>
                </a:p>
              </p:txBody>
            </p:sp>
          </p:grpSp>
          <p:sp>
            <p:nvSpPr>
              <p:cNvPr id="75817" name="Line 41"/>
              <p:cNvSpPr>
                <a:spLocks noChangeShapeType="1"/>
              </p:cNvSpPr>
              <p:nvPr/>
            </p:nvSpPr>
            <p:spPr bwMode="auto">
              <a:xfrm>
                <a:off x="1464" y="1353"/>
                <a:ext cx="0" cy="10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</p:grpSp>
        <p:grpSp>
          <p:nvGrpSpPr>
            <p:cNvPr id="14" name="Group 42"/>
            <p:cNvGrpSpPr>
              <a:grpSpLocks/>
            </p:cNvGrpSpPr>
            <p:nvPr/>
          </p:nvGrpSpPr>
          <p:grpSpPr bwMode="auto">
            <a:xfrm>
              <a:off x="1242" y="2496"/>
              <a:ext cx="129" cy="183"/>
              <a:chOff x="1242" y="2496"/>
              <a:chExt cx="129" cy="183"/>
            </a:xfrm>
          </p:grpSpPr>
          <p:grpSp>
            <p:nvGrpSpPr>
              <p:cNvPr id="15" name="Group 43"/>
              <p:cNvGrpSpPr>
                <a:grpSpLocks/>
              </p:cNvGrpSpPr>
              <p:nvPr/>
            </p:nvGrpSpPr>
            <p:grpSpPr bwMode="auto">
              <a:xfrm>
                <a:off x="1242" y="2552"/>
                <a:ext cx="129" cy="127"/>
                <a:chOff x="1756" y="996"/>
                <a:chExt cx="129" cy="127"/>
              </a:xfrm>
            </p:grpSpPr>
            <p:sp>
              <p:nvSpPr>
                <p:cNvPr id="75820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1756" y="996"/>
                  <a:ext cx="125" cy="11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900">
                      <a:solidFill>
                        <a:srgbClr val="0000CC"/>
                      </a:solidFill>
                      <a:latin typeface="Script MT Bold" pitchFamily="66" charset="0"/>
                    </a:rPr>
                    <a:t>4</a:t>
                  </a:r>
                  <a:endParaRPr lang="th-TH" sz="900">
                    <a:solidFill>
                      <a:srgbClr val="0000CC"/>
                    </a:solidFill>
                    <a:latin typeface="Script MT Bold" pitchFamily="66" charset="0"/>
                  </a:endParaRPr>
                </a:p>
              </p:txBody>
            </p:sp>
            <p:sp>
              <p:nvSpPr>
                <p:cNvPr id="75821" name="Oval 45"/>
                <p:cNvSpPr>
                  <a:spLocks noChangeArrowheads="1"/>
                </p:cNvSpPr>
                <p:nvPr/>
              </p:nvSpPr>
              <p:spPr bwMode="auto">
                <a:xfrm>
                  <a:off x="1779" y="1014"/>
                  <a:ext cx="106" cy="109"/>
                </a:xfrm>
                <a:prstGeom prst="ellipse">
                  <a:avLst/>
                </a:prstGeom>
                <a:noFill/>
                <a:ln w="9525">
                  <a:solidFill>
                    <a:srgbClr val="00008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th-TH"/>
                </a:p>
              </p:txBody>
            </p:sp>
          </p:grpSp>
          <p:sp>
            <p:nvSpPr>
              <p:cNvPr id="75822" name="Line 46"/>
              <p:cNvSpPr>
                <a:spLocks noChangeShapeType="1"/>
              </p:cNvSpPr>
              <p:nvPr/>
            </p:nvSpPr>
            <p:spPr bwMode="auto">
              <a:xfrm flipV="1">
                <a:off x="1314" y="2496"/>
                <a:ext cx="0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</p:grpSp>
        <p:grpSp>
          <p:nvGrpSpPr>
            <p:cNvPr id="16" name="Group 47"/>
            <p:cNvGrpSpPr>
              <a:grpSpLocks/>
            </p:cNvGrpSpPr>
            <p:nvPr/>
          </p:nvGrpSpPr>
          <p:grpSpPr bwMode="auto">
            <a:xfrm>
              <a:off x="1880" y="2655"/>
              <a:ext cx="129" cy="194"/>
              <a:chOff x="1901" y="2655"/>
              <a:chExt cx="129" cy="194"/>
            </a:xfrm>
          </p:grpSpPr>
          <p:grpSp>
            <p:nvGrpSpPr>
              <p:cNvPr id="17" name="Group 48"/>
              <p:cNvGrpSpPr>
                <a:grpSpLocks/>
              </p:cNvGrpSpPr>
              <p:nvPr/>
            </p:nvGrpSpPr>
            <p:grpSpPr bwMode="auto">
              <a:xfrm>
                <a:off x="1901" y="2722"/>
                <a:ext cx="129" cy="127"/>
                <a:chOff x="1756" y="996"/>
                <a:chExt cx="129" cy="127"/>
              </a:xfrm>
            </p:grpSpPr>
            <p:sp>
              <p:nvSpPr>
                <p:cNvPr id="75825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1756" y="996"/>
                  <a:ext cx="125" cy="1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900">
                      <a:solidFill>
                        <a:srgbClr val="0000CC"/>
                      </a:solidFill>
                      <a:latin typeface="Script MT Bold" pitchFamily="66" charset="0"/>
                    </a:rPr>
                    <a:t>3</a:t>
                  </a:r>
                  <a:endParaRPr lang="th-TH" sz="900">
                    <a:solidFill>
                      <a:srgbClr val="0000CC"/>
                    </a:solidFill>
                    <a:latin typeface="Script MT Bold" pitchFamily="66" charset="0"/>
                  </a:endParaRPr>
                </a:p>
              </p:txBody>
            </p:sp>
            <p:sp>
              <p:nvSpPr>
                <p:cNvPr id="75826" name="Oval 50"/>
                <p:cNvSpPr>
                  <a:spLocks noChangeArrowheads="1"/>
                </p:cNvSpPr>
                <p:nvPr/>
              </p:nvSpPr>
              <p:spPr bwMode="auto">
                <a:xfrm>
                  <a:off x="1779" y="1014"/>
                  <a:ext cx="106" cy="109"/>
                </a:xfrm>
                <a:prstGeom prst="ellipse">
                  <a:avLst/>
                </a:prstGeom>
                <a:noFill/>
                <a:ln w="9525">
                  <a:solidFill>
                    <a:srgbClr val="00008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th-TH"/>
                </a:p>
              </p:txBody>
            </p:sp>
          </p:grpSp>
          <p:sp>
            <p:nvSpPr>
              <p:cNvPr id="75827" name="Line 51"/>
              <p:cNvSpPr>
                <a:spLocks noChangeShapeType="1"/>
              </p:cNvSpPr>
              <p:nvPr/>
            </p:nvSpPr>
            <p:spPr bwMode="auto">
              <a:xfrm flipV="1">
                <a:off x="1971" y="2655"/>
                <a:ext cx="0" cy="8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</p:grpSp>
        <p:grpSp>
          <p:nvGrpSpPr>
            <p:cNvPr id="18" name="Group 52"/>
            <p:cNvGrpSpPr>
              <a:grpSpLocks/>
            </p:cNvGrpSpPr>
            <p:nvPr/>
          </p:nvGrpSpPr>
          <p:grpSpPr bwMode="auto">
            <a:xfrm>
              <a:off x="2145" y="2033"/>
              <a:ext cx="208" cy="220"/>
              <a:chOff x="2145" y="2033"/>
              <a:chExt cx="208" cy="220"/>
            </a:xfrm>
          </p:grpSpPr>
          <p:sp>
            <p:nvSpPr>
              <p:cNvPr id="75829" name="Line 53"/>
              <p:cNvSpPr>
                <a:spLocks noChangeShapeType="1"/>
              </p:cNvSpPr>
              <p:nvPr/>
            </p:nvSpPr>
            <p:spPr bwMode="auto">
              <a:xfrm>
                <a:off x="2168" y="2033"/>
                <a:ext cx="0" cy="2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  <p:grpSp>
            <p:nvGrpSpPr>
              <p:cNvPr id="19" name="Group 54"/>
              <p:cNvGrpSpPr>
                <a:grpSpLocks/>
              </p:cNvGrpSpPr>
              <p:nvPr/>
            </p:nvGrpSpPr>
            <p:grpSpPr bwMode="auto">
              <a:xfrm>
                <a:off x="2224" y="2058"/>
                <a:ext cx="129" cy="127"/>
                <a:chOff x="1756" y="996"/>
                <a:chExt cx="129" cy="127"/>
              </a:xfrm>
            </p:grpSpPr>
            <p:sp>
              <p:nvSpPr>
                <p:cNvPr id="75831" name="Text Box 55"/>
                <p:cNvSpPr txBox="1">
                  <a:spLocks noChangeArrowheads="1"/>
                </p:cNvSpPr>
                <p:nvPr/>
              </p:nvSpPr>
              <p:spPr bwMode="auto">
                <a:xfrm>
                  <a:off x="1756" y="996"/>
                  <a:ext cx="125" cy="11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900">
                      <a:solidFill>
                        <a:srgbClr val="0000CC"/>
                      </a:solidFill>
                      <a:latin typeface="Script MT Bold" pitchFamily="66" charset="0"/>
                    </a:rPr>
                    <a:t>2</a:t>
                  </a:r>
                  <a:endParaRPr lang="th-TH" sz="900">
                    <a:solidFill>
                      <a:srgbClr val="0000CC"/>
                    </a:solidFill>
                    <a:latin typeface="Script MT Bold" pitchFamily="66" charset="0"/>
                  </a:endParaRPr>
                </a:p>
              </p:txBody>
            </p:sp>
            <p:sp>
              <p:nvSpPr>
                <p:cNvPr id="75832" name="Oval 56"/>
                <p:cNvSpPr>
                  <a:spLocks noChangeArrowheads="1"/>
                </p:cNvSpPr>
                <p:nvPr/>
              </p:nvSpPr>
              <p:spPr bwMode="auto">
                <a:xfrm>
                  <a:off x="1779" y="1014"/>
                  <a:ext cx="106" cy="109"/>
                </a:xfrm>
                <a:prstGeom prst="ellipse">
                  <a:avLst/>
                </a:prstGeom>
                <a:noFill/>
                <a:ln w="9525">
                  <a:solidFill>
                    <a:srgbClr val="00008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th-TH"/>
                </a:p>
              </p:txBody>
            </p:sp>
          </p:grpSp>
          <p:sp>
            <p:nvSpPr>
              <p:cNvPr id="75833" name="Line 57"/>
              <p:cNvSpPr>
                <a:spLocks noChangeShapeType="1"/>
              </p:cNvSpPr>
              <p:nvPr/>
            </p:nvSpPr>
            <p:spPr bwMode="auto">
              <a:xfrm flipH="1">
                <a:off x="2145" y="2136"/>
                <a:ext cx="10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</p:grpSp>
      </p:grpSp>
      <p:pic>
        <p:nvPicPr>
          <p:cNvPr id="75883" name="Picture 107" descr="T285534A"/>
          <p:cNvPicPr>
            <a:picLocks noChangeAspect="1" noChangeArrowheads="1"/>
          </p:cNvPicPr>
          <p:nvPr/>
        </p:nvPicPr>
        <p:blipFill>
          <a:blip r:embed="rId2" cstate="print"/>
          <a:srcRect l="20143"/>
          <a:stretch>
            <a:fillRect/>
          </a:stretch>
        </p:blipFill>
        <p:spPr bwMode="auto">
          <a:xfrm>
            <a:off x="4540250" y="228600"/>
            <a:ext cx="4229100" cy="3124200"/>
          </a:xfrm>
          <a:prstGeom prst="rect">
            <a:avLst/>
          </a:prstGeom>
          <a:noFill/>
        </p:spPr>
      </p:pic>
      <p:sp>
        <p:nvSpPr>
          <p:cNvPr id="75887" name="Text Box 111"/>
          <p:cNvSpPr txBox="1">
            <a:spLocks noChangeArrowheads="1"/>
          </p:cNvSpPr>
          <p:nvPr/>
        </p:nvSpPr>
        <p:spPr bwMode="auto">
          <a:xfrm>
            <a:off x="881590" y="143635"/>
            <a:ext cx="32639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Steam Power Plant</a:t>
            </a:r>
            <a:endParaRPr lang="th-TH" dirty="0"/>
          </a:p>
        </p:txBody>
      </p:sp>
      <p:sp>
        <p:nvSpPr>
          <p:cNvPr id="75888" name="Text Box 112"/>
          <p:cNvSpPr txBox="1">
            <a:spLocks noChangeArrowheads="1"/>
          </p:cNvSpPr>
          <p:nvPr/>
        </p:nvSpPr>
        <p:spPr bwMode="auto">
          <a:xfrm>
            <a:off x="5157788" y="5957888"/>
            <a:ext cx="32639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Cooling Tower</a:t>
            </a:r>
            <a:endParaRPr lang="th-TH" b="1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21861" name="Picture 5" descr="Fig 14-32"/>
          <p:cNvPicPr>
            <a:picLocks noChangeAspect="1" noChangeArrowheads="1"/>
          </p:cNvPicPr>
          <p:nvPr/>
        </p:nvPicPr>
        <p:blipFill>
          <a:blip r:embed="rId3" cstate="print"/>
          <a:srcRect b="20580"/>
          <a:stretch>
            <a:fillRect/>
          </a:stretch>
        </p:blipFill>
        <p:spPr bwMode="auto">
          <a:xfrm>
            <a:off x="5260975" y="3717925"/>
            <a:ext cx="2670175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886" name="Freeform 110"/>
          <p:cNvSpPr>
            <a:spLocks/>
          </p:cNvSpPr>
          <p:nvPr/>
        </p:nvSpPr>
        <p:spPr bwMode="auto">
          <a:xfrm>
            <a:off x="3128963" y="5334000"/>
            <a:ext cx="3543300" cy="438150"/>
          </a:xfrm>
          <a:custGeom>
            <a:avLst/>
            <a:gdLst/>
            <a:ahLst/>
            <a:cxnLst>
              <a:cxn ang="0">
                <a:pos x="2100" y="261"/>
              </a:cxn>
              <a:cxn ang="0">
                <a:pos x="0" y="276"/>
              </a:cxn>
              <a:cxn ang="0">
                <a:pos x="345" y="186"/>
              </a:cxn>
              <a:cxn ang="0">
                <a:pos x="9" y="132"/>
              </a:cxn>
              <a:cxn ang="0">
                <a:pos x="342" y="69"/>
              </a:cxn>
              <a:cxn ang="0">
                <a:pos x="3" y="9"/>
              </a:cxn>
              <a:cxn ang="0">
                <a:pos x="2232" y="0"/>
              </a:cxn>
            </a:cxnLst>
            <a:rect l="0" t="0" r="r" b="b"/>
            <a:pathLst>
              <a:path w="2232" h="276">
                <a:moveTo>
                  <a:pt x="2100" y="261"/>
                </a:moveTo>
                <a:lnTo>
                  <a:pt x="0" y="276"/>
                </a:lnTo>
                <a:lnTo>
                  <a:pt x="345" y="186"/>
                </a:lnTo>
                <a:lnTo>
                  <a:pt x="9" y="132"/>
                </a:lnTo>
                <a:lnTo>
                  <a:pt x="342" y="69"/>
                </a:lnTo>
                <a:lnTo>
                  <a:pt x="3" y="9"/>
                </a:lnTo>
                <a:lnTo>
                  <a:pt x="2232" y="0"/>
                </a:lnTo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 type="stealth" w="lg" len="lg"/>
          </a:ln>
          <a:effectLst>
            <a:prstShdw prst="shdw17" dist="17961" dir="2700000">
              <a:srgbClr val="0000FF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endParaRPr lang="th-TH"/>
          </a:p>
        </p:txBody>
      </p:sp>
      <p:pic>
        <p:nvPicPr>
          <p:cNvPr id="63" name="Picture 2" descr="Beaver Valley Power Station in Pennsylvania. Steam is rising from large cooling towers. (Credit: U.S. Nuclear Regulatory Commission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16605" y="638690"/>
            <a:ext cx="3371850" cy="26003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58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8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1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3000"/>
                                        <p:tgtEl>
                                          <p:spTgt spid="75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88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ตัวยึดท้ายกระดาษ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รศ.ดร.สมหมาย ปรีเปรม</a:t>
            </a:r>
            <a:endParaRPr lang="th-TH"/>
          </a:p>
        </p:txBody>
      </p:sp>
      <p:pic>
        <p:nvPicPr>
          <p:cNvPr id="54275" name="Picture 2" descr="CoolingTowerOperation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" y="590550"/>
            <a:ext cx="7715250" cy="567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ตัวยึดท้ายกระดาษ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รศ.ดร.สมหมาย ปรีเปรม</a:t>
            </a:r>
            <a:endParaRPr lang="th-TH" smtClean="0"/>
          </a:p>
        </p:txBody>
      </p:sp>
      <p:pic>
        <p:nvPicPr>
          <p:cNvPr id="118787" name="Picture 3" descr="Fig 14-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2750" y="460375"/>
            <a:ext cx="2225675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 rot="1949897">
            <a:off x="7675563" y="1954213"/>
            <a:ext cx="831850" cy="84137"/>
            <a:chOff x="4064" y="1917"/>
            <a:chExt cx="625" cy="61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4096" y="1944"/>
              <a:ext cx="564" cy="4"/>
              <a:chOff x="4092" y="1944"/>
              <a:chExt cx="564" cy="4"/>
            </a:xfrm>
          </p:grpSpPr>
          <p:sp>
            <p:nvSpPr>
              <p:cNvPr id="54281" name="Line 6"/>
              <p:cNvSpPr>
                <a:spLocks noChangeShapeType="1"/>
              </p:cNvSpPr>
              <p:nvPr/>
            </p:nvSpPr>
            <p:spPr bwMode="auto">
              <a:xfrm>
                <a:off x="4092" y="1948"/>
                <a:ext cx="564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>
                <a:prstShdw prst="shdw17" dist="17961" dir="2700000">
                  <a:srgbClr val="990000"/>
                </a:prstShdw>
              </a:effec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54282" name="Line 7"/>
              <p:cNvSpPr>
                <a:spLocks noChangeShapeType="1"/>
              </p:cNvSpPr>
              <p:nvPr/>
            </p:nvSpPr>
            <p:spPr bwMode="auto">
              <a:xfrm flipH="1">
                <a:off x="4264" y="1944"/>
                <a:ext cx="116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stealth" w="lg" len="lg"/>
              </a:ln>
            </p:spPr>
            <p:txBody>
              <a:bodyPr/>
              <a:lstStyle/>
              <a:p>
                <a:endParaRPr lang="th-TH"/>
              </a:p>
            </p:txBody>
          </p:sp>
        </p:grpSp>
        <p:sp>
          <p:nvSpPr>
            <p:cNvPr id="54279" name="Oval 8"/>
            <p:cNvSpPr>
              <a:spLocks noChangeArrowheads="1"/>
            </p:cNvSpPr>
            <p:nvPr/>
          </p:nvSpPr>
          <p:spPr bwMode="auto">
            <a:xfrm>
              <a:off x="4064" y="1917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>
              <a:prstShdw prst="shdw17" dist="17961" dir="2700000">
                <a:srgbClr val="004D00"/>
              </a:prstShdw>
            </a:effec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54280" name="Oval 9"/>
            <p:cNvSpPr>
              <a:spLocks noChangeArrowheads="1"/>
            </p:cNvSpPr>
            <p:nvPr/>
          </p:nvSpPr>
          <p:spPr bwMode="auto">
            <a:xfrm>
              <a:off x="4633" y="1922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>
              <a:prstShdw prst="shdw17" dist="17961" dir="2700000">
                <a:srgbClr val="004D00"/>
              </a:prstShdw>
            </a:effectLst>
          </p:spPr>
          <p:txBody>
            <a:bodyPr wrap="none" anchor="ctr"/>
            <a:lstStyle/>
            <a:p>
              <a:endParaRPr lang="th-TH"/>
            </a:p>
          </p:txBody>
        </p:sp>
      </p:grpSp>
      <p:pic>
        <p:nvPicPr>
          <p:cNvPr id="7169" name="Picture 1" descr="E:\BackUP from drive C\SPdocument01\TEachingWorks\TechAnimat\AnimationsBySommai\EvaporativeCoolingMechanism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6565" y="953725"/>
            <a:ext cx="6858000" cy="51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8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ตัวยึดท้ายกระดาษ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รศ.ดร.สมหมาย ปรีเปรม</a:t>
            </a:r>
            <a:endParaRPr lang="th-TH" smtClean="0"/>
          </a:p>
        </p:txBody>
      </p:sp>
      <p:pic>
        <p:nvPicPr>
          <p:cNvPr id="51203" name="Picture 2" descr="Fig 14-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3663" y="2355850"/>
            <a:ext cx="2225675" cy="367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715" name="Rectangle 3"/>
          <p:cNvSpPr>
            <a:spLocks noGrp="1" noChangeArrowheads="1"/>
          </p:cNvSpPr>
          <p:nvPr>
            <p:ph type="title"/>
          </p:nvPr>
        </p:nvSpPr>
        <p:spPr>
          <a:xfrm>
            <a:off x="357188" y="0"/>
            <a:ext cx="8496300" cy="1143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 eaLnBrk="1" hangingPunct="1">
              <a:defRPr/>
            </a:pPr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Evaporative Cooling </a:t>
            </a:r>
            <a:endParaRPr lang="el-GR" sz="24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716" name="Text Box 4"/>
          <p:cNvSpPr txBox="1">
            <a:spLocks noChangeArrowheads="1"/>
          </p:cNvSpPr>
          <p:nvPr/>
        </p:nvSpPr>
        <p:spPr bwMode="auto">
          <a:xfrm>
            <a:off x="647700" y="979488"/>
            <a:ext cx="5016500" cy="472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  <a:defRPr/>
            </a:pPr>
            <a:r>
              <a:rPr lang="th-TH">
                <a:latin typeface="Comic Sans MS" pitchFamily="66" charset="0"/>
              </a:rPr>
              <a:t> อาบน้ำ–เย็นสบาย</a:t>
            </a:r>
            <a:r>
              <a:rPr lang="en-US">
                <a:latin typeface="Comic Sans MS" pitchFamily="66" charset="0"/>
              </a:rPr>
              <a:t>   </a:t>
            </a:r>
            <a:r>
              <a:rPr lang="th-TH">
                <a:latin typeface="Comic Sans MS" pitchFamily="66" charset="0"/>
              </a:rPr>
              <a:t>ทาแอลกอฮอร์–เย็นวาบ</a:t>
            </a:r>
          </a:p>
          <a:p>
            <a:pPr>
              <a:buFontTx/>
              <a:buChar char="•"/>
              <a:defRPr/>
            </a:pPr>
            <a:r>
              <a:rPr lang="th-TH">
                <a:latin typeface="Comic Sans MS" pitchFamily="66" charset="0"/>
              </a:rPr>
              <a:t> น้ำในโองดินเผา หรือเหยือกดินเผา เย็นกว่าปกติ</a:t>
            </a:r>
          </a:p>
          <a:p>
            <a:pPr>
              <a:buFontTx/>
              <a:buChar char="•"/>
              <a:defRPr/>
            </a:pPr>
            <a:r>
              <a:rPr lang="th-TH">
                <a:latin typeface="Comic Sans MS" pitchFamily="66" charset="0"/>
              </a:rPr>
              <a:t> พัดลมน้ำ</a:t>
            </a:r>
            <a:r>
              <a:rPr lang="en-US">
                <a:latin typeface="Comic Sans MS" pitchFamily="66" charset="0"/>
              </a:rPr>
              <a:t> </a:t>
            </a:r>
            <a:r>
              <a:rPr lang="th-TH">
                <a:latin typeface="Comic Sans MS" pitchFamily="66" charset="0"/>
              </a:rPr>
              <a:t>ให้ลมที่เย็นกว่าพัดลมธรรมดา</a:t>
            </a:r>
          </a:p>
          <a:p>
            <a:pPr>
              <a:buFontTx/>
              <a:buChar char="•"/>
              <a:defRPr/>
            </a:pPr>
            <a:r>
              <a:rPr lang="th-TH" sz="2400">
                <a:latin typeface="Comic Sans MS" pitchFamily="66" charset="0"/>
              </a:rPr>
              <a:t> </a:t>
            </a:r>
            <a:r>
              <a:rPr lang="en-US" sz="2400">
                <a:latin typeface="Comic Sans MS" pitchFamily="66" charset="0"/>
              </a:rPr>
              <a:t>Evaporative cooling process: As water evaporates, the laten heat of vaporisation is absorbed from the water body and the surrounding air. As a result, both of them are cooled.</a:t>
            </a:r>
          </a:p>
          <a:p>
            <a:pPr>
              <a:buFontTx/>
              <a:buChar char="•"/>
              <a:defRPr/>
            </a:pPr>
            <a:r>
              <a:rPr lang="en-US" sz="2400">
                <a:latin typeface="Comic Sans MS" pitchFamily="66" charset="0"/>
              </a:rPr>
              <a:t> Evaporative cooling process</a:t>
            </a:r>
            <a:r>
              <a:rPr lang="en-US"/>
              <a:t> ~ </a:t>
            </a:r>
            <a:r>
              <a:rPr lang="en-US" sz="2400">
                <a:latin typeface="Comic Sans MS" pitchFamily="66" charset="0"/>
              </a:rPr>
              <a:t>Adiabatic saturation process:</a:t>
            </a:r>
          </a:p>
          <a:p>
            <a:pPr algn="ctr">
              <a:defRPr/>
            </a:pPr>
            <a:r>
              <a:rPr lang="en-US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</a:t>
            </a:r>
            <a:r>
              <a:rPr lang="en-US" sz="2400" b="1" baseline="-25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wb</a:t>
            </a:r>
            <a:r>
              <a:rPr lang="en-US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~ const, and h ~ const.</a:t>
            </a:r>
            <a:endParaRPr lang="th-TH" sz="2400" b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51206" name="Picture 5" descr="Fig 14-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40475" y="309563"/>
            <a:ext cx="217805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 rot="1949897">
            <a:off x="7351713" y="3868738"/>
            <a:ext cx="831850" cy="84137"/>
            <a:chOff x="4064" y="1917"/>
            <a:chExt cx="625" cy="61"/>
          </a:xfrm>
        </p:grpSpPr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4096" y="1944"/>
              <a:ext cx="564" cy="4"/>
              <a:chOff x="4092" y="1944"/>
              <a:chExt cx="564" cy="4"/>
            </a:xfrm>
          </p:grpSpPr>
          <p:sp>
            <p:nvSpPr>
              <p:cNvPr id="51211" name="Line 8"/>
              <p:cNvSpPr>
                <a:spLocks noChangeShapeType="1"/>
              </p:cNvSpPr>
              <p:nvPr/>
            </p:nvSpPr>
            <p:spPr bwMode="auto">
              <a:xfrm>
                <a:off x="4092" y="1948"/>
                <a:ext cx="564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>
                <a:prstShdw prst="shdw17" dist="17961" dir="2700000">
                  <a:srgbClr val="990000"/>
                </a:prstShdw>
              </a:effec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51212" name="Line 9"/>
              <p:cNvSpPr>
                <a:spLocks noChangeShapeType="1"/>
              </p:cNvSpPr>
              <p:nvPr/>
            </p:nvSpPr>
            <p:spPr bwMode="auto">
              <a:xfrm flipH="1">
                <a:off x="4264" y="1944"/>
                <a:ext cx="116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stealth" w="lg" len="lg"/>
              </a:ln>
            </p:spPr>
            <p:txBody>
              <a:bodyPr/>
              <a:lstStyle/>
              <a:p>
                <a:endParaRPr lang="th-TH"/>
              </a:p>
            </p:txBody>
          </p:sp>
        </p:grpSp>
        <p:sp>
          <p:nvSpPr>
            <p:cNvPr id="51209" name="Oval 10"/>
            <p:cNvSpPr>
              <a:spLocks noChangeArrowheads="1"/>
            </p:cNvSpPr>
            <p:nvPr/>
          </p:nvSpPr>
          <p:spPr bwMode="auto">
            <a:xfrm>
              <a:off x="4064" y="1917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>
              <a:prstShdw prst="shdw17" dist="17961" dir="2700000">
                <a:srgbClr val="004D00"/>
              </a:prstShdw>
            </a:effec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51210" name="Oval 11"/>
            <p:cNvSpPr>
              <a:spLocks noChangeArrowheads="1"/>
            </p:cNvSpPr>
            <p:nvPr/>
          </p:nvSpPr>
          <p:spPr bwMode="auto">
            <a:xfrm>
              <a:off x="4633" y="1922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>
              <a:prstShdw prst="shdw17" dist="17961" dir="2700000">
                <a:srgbClr val="004D00"/>
              </a:prstShdw>
            </a:effectLst>
          </p:spPr>
          <p:txBody>
            <a:bodyPr wrap="none" anchor="ctr"/>
            <a:lstStyle/>
            <a:p>
              <a:endParaRPr lang="th-TH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ตัวยึดท้ายกระดาษ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รศ.ดร.สมหมาย ปรีเปรม</a:t>
            </a:r>
            <a:endParaRPr lang="th-TH" smtClean="0"/>
          </a:p>
        </p:txBody>
      </p:sp>
      <p:pic>
        <p:nvPicPr>
          <p:cNvPr id="116738" name="Picture 2" descr="Spra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540" y="2348880"/>
            <a:ext cx="3922713" cy="412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ชื่อเรื่อง 1"/>
          <p:cNvSpPr txBox="1">
            <a:spLocks/>
          </p:cNvSpPr>
          <p:nvPr/>
        </p:nvSpPr>
        <p:spPr>
          <a:xfrm>
            <a:off x="0" y="0"/>
            <a:ext cx="9144000" cy="1268760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Application I </a:t>
            </a:r>
            <a:r>
              <a:rPr kumimoji="0" lang="en-US" sz="32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To reduce WARM AIR temperature</a:t>
            </a:r>
            <a:endParaRPr kumimoji="0" lang="th-TH" sz="36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Picture 2" descr="http://www.primetech.com.br/wp-content/uploads/primetech/2011/09/20.jpg"/>
          <p:cNvPicPr>
            <a:picLocks noChangeAspect="1" noChangeArrowheads="1"/>
          </p:cNvPicPr>
          <p:nvPr/>
        </p:nvPicPr>
        <p:blipFill>
          <a:blip r:embed="rId3" cstate="print"/>
          <a:srcRect r="27838"/>
          <a:stretch>
            <a:fillRect/>
          </a:stretch>
        </p:blipFill>
        <p:spPr bwMode="auto">
          <a:xfrm>
            <a:off x="5292080" y="3068960"/>
            <a:ext cx="3574184" cy="3382899"/>
          </a:xfrm>
          <a:prstGeom prst="rect">
            <a:avLst/>
          </a:prstGeom>
          <a:noFill/>
        </p:spPr>
      </p:pic>
      <p:pic>
        <p:nvPicPr>
          <p:cNvPr id="116740" name="Picture 4" descr="odc-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06815" y="1133745"/>
            <a:ext cx="3548063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6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6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ตัวยึดท้ายกระดาษ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รศ.ดร.สมหมาย ปรีเปรม</a:t>
            </a:r>
            <a:endParaRPr lang="th-TH" smtClean="0"/>
          </a:p>
        </p:txBody>
      </p:sp>
      <p:sp>
        <p:nvSpPr>
          <p:cNvPr id="9" name="ชื่อเรื่อง 1"/>
          <p:cNvSpPr txBox="1">
            <a:spLocks/>
          </p:cNvSpPr>
          <p:nvPr/>
        </p:nvSpPr>
        <p:spPr>
          <a:xfrm>
            <a:off x="0" y="0"/>
            <a:ext cx="9144000" cy="1268760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Application I </a:t>
            </a:r>
            <a:r>
              <a:rPr kumimoji="0" lang="en-US" sz="32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To reduce WARM AIR temperature</a:t>
            </a:r>
            <a:endParaRPr kumimoji="0" lang="th-TH" sz="36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482" name="Picture 2" descr="http://2.bp.blogspot.com/-Xql3ObYimHw/UqDCFJ4gtuI/AAAAAAAAC0I/q_vZXezS1rI/s400/cooling-hous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66855" y="953725"/>
            <a:ext cx="5654057" cy="3915435"/>
          </a:xfrm>
          <a:prstGeom prst="rect">
            <a:avLst/>
          </a:prstGeom>
          <a:noFill/>
        </p:spPr>
      </p:pic>
      <p:pic>
        <p:nvPicPr>
          <p:cNvPr id="20484" name="Picture 4" descr="http://www.bloggang.com/data/kcw/picture/129129889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293985"/>
            <a:ext cx="4612255" cy="31578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รูปแบบอิสระ 1"/>
          <p:cNvSpPr/>
          <p:nvPr/>
        </p:nvSpPr>
        <p:spPr>
          <a:xfrm>
            <a:off x="2456765" y="818710"/>
            <a:ext cx="5925696" cy="5778392"/>
          </a:xfrm>
          <a:custGeom>
            <a:avLst/>
            <a:gdLst>
              <a:gd name="connsiteX0" fmla="*/ 0 w 6844420"/>
              <a:gd name="connsiteY0" fmla="*/ 3847723 h 5024673"/>
              <a:gd name="connsiteX1" fmla="*/ 1339913 w 6844420"/>
              <a:gd name="connsiteY1" fmla="*/ 3349782 h 5024673"/>
              <a:gd name="connsiteX2" fmla="*/ 1421394 w 6844420"/>
              <a:gd name="connsiteY2" fmla="*/ 3331675 h 5024673"/>
              <a:gd name="connsiteX3" fmla="*/ 3023858 w 6844420"/>
              <a:gd name="connsiteY3" fmla="*/ 1846907 h 5024673"/>
              <a:gd name="connsiteX4" fmla="*/ 3349783 w 6844420"/>
              <a:gd name="connsiteY4" fmla="*/ 995881 h 5024673"/>
              <a:gd name="connsiteX5" fmla="*/ 2761307 w 6844420"/>
              <a:gd name="connsiteY5" fmla="*/ 778598 h 5024673"/>
              <a:gd name="connsiteX6" fmla="*/ 5151422 w 6844420"/>
              <a:gd name="connsiteY6" fmla="*/ 0 h 5024673"/>
              <a:gd name="connsiteX7" fmla="*/ 6844420 w 6844420"/>
              <a:gd name="connsiteY7" fmla="*/ 1774479 h 5024673"/>
              <a:gd name="connsiteX8" fmla="*/ 6138250 w 6844420"/>
              <a:gd name="connsiteY8" fmla="*/ 1629624 h 5024673"/>
              <a:gd name="connsiteX9" fmla="*/ 5857592 w 6844420"/>
              <a:gd name="connsiteY9" fmla="*/ 2435382 h 5024673"/>
              <a:gd name="connsiteX10" fmla="*/ 5133315 w 6844420"/>
              <a:gd name="connsiteY10" fmla="*/ 3874883 h 5024673"/>
              <a:gd name="connsiteX11" fmla="*/ 3467478 w 6844420"/>
              <a:gd name="connsiteY11" fmla="*/ 5024673 h 5024673"/>
              <a:gd name="connsiteX12" fmla="*/ 3096286 w 6844420"/>
              <a:gd name="connsiteY12" fmla="*/ 3548958 h 5024673"/>
              <a:gd name="connsiteX13" fmla="*/ 63375 w 6844420"/>
              <a:gd name="connsiteY13" fmla="*/ 3847723 h 5024673"/>
              <a:gd name="connsiteX0" fmla="*/ 0 w 6844420"/>
              <a:gd name="connsiteY0" fmla="*/ 3847723 h 5024673"/>
              <a:gd name="connsiteX1" fmla="*/ 1339913 w 6844420"/>
              <a:gd name="connsiteY1" fmla="*/ 3349782 h 5024673"/>
              <a:gd name="connsiteX2" fmla="*/ 1421394 w 6844420"/>
              <a:gd name="connsiteY2" fmla="*/ 3331675 h 5024673"/>
              <a:gd name="connsiteX3" fmla="*/ 3023858 w 6844420"/>
              <a:gd name="connsiteY3" fmla="*/ 1846907 h 5024673"/>
              <a:gd name="connsiteX4" fmla="*/ 3349783 w 6844420"/>
              <a:gd name="connsiteY4" fmla="*/ 995881 h 5024673"/>
              <a:gd name="connsiteX5" fmla="*/ 2761307 w 6844420"/>
              <a:gd name="connsiteY5" fmla="*/ 778598 h 5024673"/>
              <a:gd name="connsiteX6" fmla="*/ 5151422 w 6844420"/>
              <a:gd name="connsiteY6" fmla="*/ 0 h 5024673"/>
              <a:gd name="connsiteX7" fmla="*/ 6844420 w 6844420"/>
              <a:gd name="connsiteY7" fmla="*/ 1774479 h 5024673"/>
              <a:gd name="connsiteX8" fmla="*/ 6138250 w 6844420"/>
              <a:gd name="connsiteY8" fmla="*/ 1629624 h 5024673"/>
              <a:gd name="connsiteX9" fmla="*/ 5857592 w 6844420"/>
              <a:gd name="connsiteY9" fmla="*/ 2435382 h 5024673"/>
              <a:gd name="connsiteX10" fmla="*/ 4980590 w 6844420"/>
              <a:gd name="connsiteY10" fmla="*/ 3880496 h 5024673"/>
              <a:gd name="connsiteX11" fmla="*/ 3467478 w 6844420"/>
              <a:gd name="connsiteY11" fmla="*/ 5024673 h 5024673"/>
              <a:gd name="connsiteX12" fmla="*/ 3096286 w 6844420"/>
              <a:gd name="connsiteY12" fmla="*/ 3548958 h 5024673"/>
              <a:gd name="connsiteX13" fmla="*/ 63375 w 6844420"/>
              <a:gd name="connsiteY13" fmla="*/ 3847723 h 5024673"/>
              <a:gd name="connsiteX0" fmla="*/ 0 w 6844420"/>
              <a:gd name="connsiteY0" fmla="*/ 3847723 h 5024673"/>
              <a:gd name="connsiteX1" fmla="*/ 1339913 w 6844420"/>
              <a:gd name="connsiteY1" fmla="*/ 3349782 h 5024673"/>
              <a:gd name="connsiteX2" fmla="*/ 1421394 w 6844420"/>
              <a:gd name="connsiteY2" fmla="*/ 3331675 h 5024673"/>
              <a:gd name="connsiteX3" fmla="*/ 3023858 w 6844420"/>
              <a:gd name="connsiteY3" fmla="*/ 1846907 h 5024673"/>
              <a:gd name="connsiteX4" fmla="*/ 3349783 w 6844420"/>
              <a:gd name="connsiteY4" fmla="*/ 995881 h 5024673"/>
              <a:gd name="connsiteX5" fmla="*/ 2761307 w 6844420"/>
              <a:gd name="connsiteY5" fmla="*/ 778598 h 5024673"/>
              <a:gd name="connsiteX6" fmla="*/ 5151422 w 6844420"/>
              <a:gd name="connsiteY6" fmla="*/ 0 h 5024673"/>
              <a:gd name="connsiteX7" fmla="*/ 6844420 w 6844420"/>
              <a:gd name="connsiteY7" fmla="*/ 1774479 h 5024673"/>
              <a:gd name="connsiteX8" fmla="*/ 5565655 w 6844420"/>
              <a:gd name="connsiteY8" fmla="*/ 1450226 h 5024673"/>
              <a:gd name="connsiteX9" fmla="*/ 5857592 w 6844420"/>
              <a:gd name="connsiteY9" fmla="*/ 2435382 h 5024673"/>
              <a:gd name="connsiteX10" fmla="*/ 4980590 w 6844420"/>
              <a:gd name="connsiteY10" fmla="*/ 3880496 h 5024673"/>
              <a:gd name="connsiteX11" fmla="*/ 3467478 w 6844420"/>
              <a:gd name="connsiteY11" fmla="*/ 5024673 h 5024673"/>
              <a:gd name="connsiteX12" fmla="*/ 3096286 w 6844420"/>
              <a:gd name="connsiteY12" fmla="*/ 3548958 h 5024673"/>
              <a:gd name="connsiteX13" fmla="*/ 63375 w 6844420"/>
              <a:gd name="connsiteY13" fmla="*/ 3847723 h 5024673"/>
              <a:gd name="connsiteX0" fmla="*/ 0 w 6844420"/>
              <a:gd name="connsiteY0" fmla="*/ 3847723 h 5024673"/>
              <a:gd name="connsiteX1" fmla="*/ 1339913 w 6844420"/>
              <a:gd name="connsiteY1" fmla="*/ 3349782 h 5024673"/>
              <a:gd name="connsiteX2" fmla="*/ 1421394 w 6844420"/>
              <a:gd name="connsiteY2" fmla="*/ 3331675 h 5024673"/>
              <a:gd name="connsiteX3" fmla="*/ 3023858 w 6844420"/>
              <a:gd name="connsiteY3" fmla="*/ 1846907 h 5024673"/>
              <a:gd name="connsiteX4" fmla="*/ 3349783 w 6844420"/>
              <a:gd name="connsiteY4" fmla="*/ 995881 h 5024673"/>
              <a:gd name="connsiteX5" fmla="*/ 2761307 w 6844420"/>
              <a:gd name="connsiteY5" fmla="*/ 778598 h 5024673"/>
              <a:gd name="connsiteX6" fmla="*/ 5151422 w 6844420"/>
              <a:gd name="connsiteY6" fmla="*/ 0 h 5024673"/>
              <a:gd name="connsiteX7" fmla="*/ 6844420 w 6844420"/>
              <a:gd name="connsiteY7" fmla="*/ 1774479 h 5024673"/>
              <a:gd name="connsiteX8" fmla="*/ 5565655 w 6844420"/>
              <a:gd name="connsiteY8" fmla="*/ 1450226 h 5024673"/>
              <a:gd name="connsiteX9" fmla="*/ 5520650 w 6844420"/>
              <a:gd name="connsiteY9" fmla="*/ 2575351 h 5024673"/>
              <a:gd name="connsiteX10" fmla="*/ 4980590 w 6844420"/>
              <a:gd name="connsiteY10" fmla="*/ 3880496 h 5024673"/>
              <a:gd name="connsiteX11" fmla="*/ 3467478 w 6844420"/>
              <a:gd name="connsiteY11" fmla="*/ 5024673 h 5024673"/>
              <a:gd name="connsiteX12" fmla="*/ 3096286 w 6844420"/>
              <a:gd name="connsiteY12" fmla="*/ 3548958 h 5024673"/>
              <a:gd name="connsiteX13" fmla="*/ 63375 w 6844420"/>
              <a:gd name="connsiteY13" fmla="*/ 3847723 h 5024673"/>
              <a:gd name="connsiteX0" fmla="*/ 0 w 6375745"/>
              <a:gd name="connsiteY0" fmla="*/ 3847723 h 5024673"/>
              <a:gd name="connsiteX1" fmla="*/ 1339913 w 6375745"/>
              <a:gd name="connsiteY1" fmla="*/ 3349782 h 5024673"/>
              <a:gd name="connsiteX2" fmla="*/ 1421394 w 6375745"/>
              <a:gd name="connsiteY2" fmla="*/ 3331675 h 5024673"/>
              <a:gd name="connsiteX3" fmla="*/ 3023858 w 6375745"/>
              <a:gd name="connsiteY3" fmla="*/ 1846907 h 5024673"/>
              <a:gd name="connsiteX4" fmla="*/ 3349783 w 6375745"/>
              <a:gd name="connsiteY4" fmla="*/ 995881 h 5024673"/>
              <a:gd name="connsiteX5" fmla="*/ 2761307 w 6375745"/>
              <a:gd name="connsiteY5" fmla="*/ 778598 h 5024673"/>
              <a:gd name="connsiteX6" fmla="*/ 5151422 w 6375745"/>
              <a:gd name="connsiteY6" fmla="*/ 0 h 5024673"/>
              <a:gd name="connsiteX7" fmla="*/ 6375745 w 6375745"/>
              <a:gd name="connsiteY7" fmla="*/ 1585241 h 5024673"/>
              <a:gd name="connsiteX8" fmla="*/ 5565655 w 6375745"/>
              <a:gd name="connsiteY8" fmla="*/ 1450226 h 5024673"/>
              <a:gd name="connsiteX9" fmla="*/ 5520650 w 6375745"/>
              <a:gd name="connsiteY9" fmla="*/ 2575351 h 5024673"/>
              <a:gd name="connsiteX10" fmla="*/ 4980590 w 6375745"/>
              <a:gd name="connsiteY10" fmla="*/ 3880496 h 5024673"/>
              <a:gd name="connsiteX11" fmla="*/ 3467478 w 6375745"/>
              <a:gd name="connsiteY11" fmla="*/ 5024673 h 5024673"/>
              <a:gd name="connsiteX12" fmla="*/ 3096286 w 6375745"/>
              <a:gd name="connsiteY12" fmla="*/ 3548958 h 5024673"/>
              <a:gd name="connsiteX13" fmla="*/ 63375 w 6375745"/>
              <a:gd name="connsiteY13" fmla="*/ 3847723 h 5024673"/>
              <a:gd name="connsiteX0" fmla="*/ 0 w 6375745"/>
              <a:gd name="connsiteY0" fmla="*/ 3847723 h 5024673"/>
              <a:gd name="connsiteX1" fmla="*/ 1339913 w 6375745"/>
              <a:gd name="connsiteY1" fmla="*/ 3349782 h 5024673"/>
              <a:gd name="connsiteX2" fmla="*/ 1421394 w 6375745"/>
              <a:gd name="connsiteY2" fmla="*/ 3331675 h 5024673"/>
              <a:gd name="connsiteX3" fmla="*/ 3023858 w 6375745"/>
              <a:gd name="connsiteY3" fmla="*/ 1846907 h 5024673"/>
              <a:gd name="connsiteX4" fmla="*/ 3349783 w 6375745"/>
              <a:gd name="connsiteY4" fmla="*/ 995881 h 5024673"/>
              <a:gd name="connsiteX5" fmla="*/ 2761307 w 6375745"/>
              <a:gd name="connsiteY5" fmla="*/ 778598 h 5024673"/>
              <a:gd name="connsiteX6" fmla="*/ 5151422 w 6375745"/>
              <a:gd name="connsiteY6" fmla="*/ 0 h 5024673"/>
              <a:gd name="connsiteX7" fmla="*/ 6375745 w 6375745"/>
              <a:gd name="connsiteY7" fmla="*/ 1585241 h 5024673"/>
              <a:gd name="connsiteX8" fmla="*/ 5565655 w 6375745"/>
              <a:gd name="connsiteY8" fmla="*/ 1450226 h 5024673"/>
              <a:gd name="connsiteX9" fmla="*/ 5520650 w 6375745"/>
              <a:gd name="connsiteY9" fmla="*/ 2575351 h 5024673"/>
              <a:gd name="connsiteX10" fmla="*/ 4890581 w 6375745"/>
              <a:gd name="connsiteY10" fmla="*/ 3925501 h 5024673"/>
              <a:gd name="connsiteX11" fmla="*/ 3467478 w 6375745"/>
              <a:gd name="connsiteY11" fmla="*/ 5024673 h 5024673"/>
              <a:gd name="connsiteX12" fmla="*/ 3096286 w 6375745"/>
              <a:gd name="connsiteY12" fmla="*/ 3548958 h 5024673"/>
              <a:gd name="connsiteX13" fmla="*/ 63375 w 6375745"/>
              <a:gd name="connsiteY13" fmla="*/ 3847723 h 5024673"/>
              <a:gd name="connsiteX0" fmla="*/ 0 w 6375745"/>
              <a:gd name="connsiteY0" fmla="*/ 3847723 h 5024673"/>
              <a:gd name="connsiteX1" fmla="*/ 1339913 w 6375745"/>
              <a:gd name="connsiteY1" fmla="*/ 3349782 h 5024673"/>
              <a:gd name="connsiteX2" fmla="*/ 3023858 w 6375745"/>
              <a:gd name="connsiteY2" fmla="*/ 1846907 h 5024673"/>
              <a:gd name="connsiteX3" fmla="*/ 3349783 w 6375745"/>
              <a:gd name="connsiteY3" fmla="*/ 995881 h 5024673"/>
              <a:gd name="connsiteX4" fmla="*/ 2761307 w 6375745"/>
              <a:gd name="connsiteY4" fmla="*/ 778598 h 5024673"/>
              <a:gd name="connsiteX5" fmla="*/ 5151422 w 6375745"/>
              <a:gd name="connsiteY5" fmla="*/ 0 h 5024673"/>
              <a:gd name="connsiteX6" fmla="*/ 6375745 w 6375745"/>
              <a:gd name="connsiteY6" fmla="*/ 1585241 h 5024673"/>
              <a:gd name="connsiteX7" fmla="*/ 5565655 w 6375745"/>
              <a:gd name="connsiteY7" fmla="*/ 1450226 h 5024673"/>
              <a:gd name="connsiteX8" fmla="*/ 5520650 w 6375745"/>
              <a:gd name="connsiteY8" fmla="*/ 2575351 h 5024673"/>
              <a:gd name="connsiteX9" fmla="*/ 4890581 w 6375745"/>
              <a:gd name="connsiteY9" fmla="*/ 3925501 h 5024673"/>
              <a:gd name="connsiteX10" fmla="*/ 3467478 w 6375745"/>
              <a:gd name="connsiteY10" fmla="*/ 5024673 h 5024673"/>
              <a:gd name="connsiteX11" fmla="*/ 3096286 w 6375745"/>
              <a:gd name="connsiteY11" fmla="*/ 3548958 h 5024673"/>
              <a:gd name="connsiteX12" fmla="*/ 63375 w 6375745"/>
              <a:gd name="connsiteY12" fmla="*/ 3847723 h 5024673"/>
              <a:gd name="connsiteX0" fmla="*/ 0 w 6375745"/>
              <a:gd name="connsiteY0" fmla="*/ 3847723 h 5024673"/>
              <a:gd name="connsiteX1" fmla="*/ 1830241 w 6375745"/>
              <a:gd name="connsiteY1" fmla="*/ 2980396 h 5024673"/>
              <a:gd name="connsiteX2" fmla="*/ 3023858 w 6375745"/>
              <a:gd name="connsiteY2" fmla="*/ 1846907 h 5024673"/>
              <a:gd name="connsiteX3" fmla="*/ 3349783 w 6375745"/>
              <a:gd name="connsiteY3" fmla="*/ 995881 h 5024673"/>
              <a:gd name="connsiteX4" fmla="*/ 2761307 w 6375745"/>
              <a:gd name="connsiteY4" fmla="*/ 778598 h 5024673"/>
              <a:gd name="connsiteX5" fmla="*/ 5151422 w 6375745"/>
              <a:gd name="connsiteY5" fmla="*/ 0 h 5024673"/>
              <a:gd name="connsiteX6" fmla="*/ 6375745 w 6375745"/>
              <a:gd name="connsiteY6" fmla="*/ 1585241 h 5024673"/>
              <a:gd name="connsiteX7" fmla="*/ 5565655 w 6375745"/>
              <a:gd name="connsiteY7" fmla="*/ 1450226 h 5024673"/>
              <a:gd name="connsiteX8" fmla="*/ 5520650 w 6375745"/>
              <a:gd name="connsiteY8" fmla="*/ 2575351 h 5024673"/>
              <a:gd name="connsiteX9" fmla="*/ 4890581 w 6375745"/>
              <a:gd name="connsiteY9" fmla="*/ 3925501 h 5024673"/>
              <a:gd name="connsiteX10" fmla="*/ 3467478 w 6375745"/>
              <a:gd name="connsiteY10" fmla="*/ 5024673 h 5024673"/>
              <a:gd name="connsiteX11" fmla="*/ 3096286 w 6375745"/>
              <a:gd name="connsiteY11" fmla="*/ 3548958 h 5024673"/>
              <a:gd name="connsiteX12" fmla="*/ 63375 w 6375745"/>
              <a:gd name="connsiteY12" fmla="*/ 3847723 h 5024673"/>
              <a:gd name="connsiteX0" fmla="*/ 0 w 6375745"/>
              <a:gd name="connsiteY0" fmla="*/ 3847723 h 5024673"/>
              <a:gd name="connsiteX1" fmla="*/ 1830241 w 6375745"/>
              <a:gd name="connsiteY1" fmla="*/ 2980396 h 5024673"/>
              <a:gd name="connsiteX2" fmla="*/ 3023858 w 6375745"/>
              <a:gd name="connsiteY2" fmla="*/ 1846907 h 5024673"/>
              <a:gd name="connsiteX3" fmla="*/ 3349783 w 6375745"/>
              <a:gd name="connsiteY3" fmla="*/ 995881 h 5024673"/>
              <a:gd name="connsiteX4" fmla="*/ 2761307 w 6375745"/>
              <a:gd name="connsiteY4" fmla="*/ 778598 h 5024673"/>
              <a:gd name="connsiteX5" fmla="*/ 5151422 w 6375745"/>
              <a:gd name="connsiteY5" fmla="*/ 0 h 5024673"/>
              <a:gd name="connsiteX6" fmla="*/ 6375745 w 6375745"/>
              <a:gd name="connsiteY6" fmla="*/ 1585241 h 5024673"/>
              <a:gd name="connsiteX7" fmla="*/ 5565655 w 6375745"/>
              <a:gd name="connsiteY7" fmla="*/ 1450226 h 5024673"/>
              <a:gd name="connsiteX8" fmla="*/ 5520650 w 6375745"/>
              <a:gd name="connsiteY8" fmla="*/ 2575351 h 5024673"/>
              <a:gd name="connsiteX9" fmla="*/ 4890581 w 6375745"/>
              <a:gd name="connsiteY9" fmla="*/ 3925501 h 5024673"/>
              <a:gd name="connsiteX10" fmla="*/ 3467478 w 6375745"/>
              <a:gd name="connsiteY10" fmla="*/ 5024673 h 5024673"/>
              <a:gd name="connsiteX11" fmla="*/ 3096286 w 6375745"/>
              <a:gd name="connsiteY11" fmla="*/ 3548958 h 5024673"/>
              <a:gd name="connsiteX12" fmla="*/ 63375 w 6375745"/>
              <a:gd name="connsiteY12" fmla="*/ 3847723 h 5024673"/>
              <a:gd name="connsiteX0" fmla="*/ 0 w 6375745"/>
              <a:gd name="connsiteY0" fmla="*/ 3847723 h 5024673"/>
              <a:gd name="connsiteX1" fmla="*/ 1830241 w 6375745"/>
              <a:gd name="connsiteY1" fmla="*/ 2980396 h 5024673"/>
              <a:gd name="connsiteX2" fmla="*/ 3023858 w 6375745"/>
              <a:gd name="connsiteY2" fmla="*/ 1846907 h 5024673"/>
              <a:gd name="connsiteX3" fmla="*/ 3349783 w 6375745"/>
              <a:gd name="connsiteY3" fmla="*/ 995881 h 5024673"/>
              <a:gd name="connsiteX4" fmla="*/ 2761307 w 6375745"/>
              <a:gd name="connsiteY4" fmla="*/ 778598 h 5024673"/>
              <a:gd name="connsiteX5" fmla="*/ 5151422 w 6375745"/>
              <a:gd name="connsiteY5" fmla="*/ 0 h 5024673"/>
              <a:gd name="connsiteX6" fmla="*/ 6375745 w 6375745"/>
              <a:gd name="connsiteY6" fmla="*/ 1585241 h 5024673"/>
              <a:gd name="connsiteX7" fmla="*/ 5565655 w 6375745"/>
              <a:gd name="connsiteY7" fmla="*/ 1450226 h 5024673"/>
              <a:gd name="connsiteX8" fmla="*/ 5520650 w 6375745"/>
              <a:gd name="connsiteY8" fmla="*/ 2575351 h 5024673"/>
              <a:gd name="connsiteX9" fmla="*/ 4890581 w 6375745"/>
              <a:gd name="connsiteY9" fmla="*/ 3925501 h 5024673"/>
              <a:gd name="connsiteX10" fmla="*/ 3467478 w 6375745"/>
              <a:gd name="connsiteY10" fmla="*/ 5024673 h 5024673"/>
              <a:gd name="connsiteX11" fmla="*/ 3096286 w 6375745"/>
              <a:gd name="connsiteY11" fmla="*/ 3548958 h 5024673"/>
              <a:gd name="connsiteX12" fmla="*/ 63375 w 6375745"/>
              <a:gd name="connsiteY12" fmla="*/ 3847723 h 5024673"/>
              <a:gd name="connsiteX0" fmla="*/ 0 w 6375745"/>
              <a:gd name="connsiteY0" fmla="*/ 3847723 h 5087430"/>
              <a:gd name="connsiteX1" fmla="*/ 1830241 w 6375745"/>
              <a:gd name="connsiteY1" fmla="*/ 2980396 h 5087430"/>
              <a:gd name="connsiteX2" fmla="*/ 3023858 w 6375745"/>
              <a:gd name="connsiteY2" fmla="*/ 1846907 h 5087430"/>
              <a:gd name="connsiteX3" fmla="*/ 3349783 w 6375745"/>
              <a:gd name="connsiteY3" fmla="*/ 995881 h 5087430"/>
              <a:gd name="connsiteX4" fmla="*/ 2761307 w 6375745"/>
              <a:gd name="connsiteY4" fmla="*/ 778598 h 5087430"/>
              <a:gd name="connsiteX5" fmla="*/ 5151422 w 6375745"/>
              <a:gd name="connsiteY5" fmla="*/ 0 h 5087430"/>
              <a:gd name="connsiteX6" fmla="*/ 6375745 w 6375745"/>
              <a:gd name="connsiteY6" fmla="*/ 1585241 h 5087430"/>
              <a:gd name="connsiteX7" fmla="*/ 5565655 w 6375745"/>
              <a:gd name="connsiteY7" fmla="*/ 1450226 h 5087430"/>
              <a:gd name="connsiteX8" fmla="*/ 5520650 w 6375745"/>
              <a:gd name="connsiteY8" fmla="*/ 2575351 h 5087430"/>
              <a:gd name="connsiteX9" fmla="*/ 4890581 w 6375745"/>
              <a:gd name="connsiteY9" fmla="*/ 3925501 h 5087430"/>
              <a:gd name="connsiteX10" fmla="*/ 3467478 w 6375745"/>
              <a:gd name="connsiteY10" fmla="*/ 5024673 h 5087430"/>
              <a:gd name="connsiteX11" fmla="*/ 3096286 w 6375745"/>
              <a:gd name="connsiteY11" fmla="*/ 3548958 h 5087430"/>
              <a:gd name="connsiteX12" fmla="*/ 63375 w 6375745"/>
              <a:gd name="connsiteY12" fmla="*/ 3847723 h 5087430"/>
              <a:gd name="connsiteX0" fmla="*/ 0 w 6375745"/>
              <a:gd name="connsiteY0" fmla="*/ 3847723 h 5087430"/>
              <a:gd name="connsiteX1" fmla="*/ 1830241 w 6375745"/>
              <a:gd name="connsiteY1" fmla="*/ 2980396 h 5087430"/>
              <a:gd name="connsiteX2" fmla="*/ 3023858 w 6375745"/>
              <a:gd name="connsiteY2" fmla="*/ 1846907 h 5087430"/>
              <a:gd name="connsiteX3" fmla="*/ 3349783 w 6375745"/>
              <a:gd name="connsiteY3" fmla="*/ 995881 h 5087430"/>
              <a:gd name="connsiteX4" fmla="*/ 2761307 w 6375745"/>
              <a:gd name="connsiteY4" fmla="*/ 778598 h 5087430"/>
              <a:gd name="connsiteX5" fmla="*/ 5151422 w 6375745"/>
              <a:gd name="connsiteY5" fmla="*/ 0 h 5087430"/>
              <a:gd name="connsiteX6" fmla="*/ 6375745 w 6375745"/>
              <a:gd name="connsiteY6" fmla="*/ 1585241 h 5087430"/>
              <a:gd name="connsiteX7" fmla="*/ 5565655 w 6375745"/>
              <a:gd name="connsiteY7" fmla="*/ 1450226 h 5087430"/>
              <a:gd name="connsiteX8" fmla="*/ 5520650 w 6375745"/>
              <a:gd name="connsiteY8" fmla="*/ 2575351 h 5087430"/>
              <a:gd name="connsiteX9" fmla="*/ 4890581 w 6375745"/>
              <a:gd name="connsiteY9" fmla="*/ 3925501 h 5087430"/>
              <a:gd name="connsiteX10" fmla="*/ 3467478 w 6375745"/>
              <a:gd name="connsiteY10" fmla="*/ 5024673 h 5087430"/>
              <a:gd name="connsiteX11" fmla="*/ 3096286 w 6375745"/>
              <a:gd name="connsiteY11" fmla="*/ 3548958 h 5087430"/>
              <a:gd name="connsiteX12" fmla="*/ 63375 w 6375745"/>
              <a:gd name="connsiteY12" fmla="*/ 3847723 h 5087430"/>
              <a:gd name="connsiteX0" fmla="*/ 0 w 6375745"/>
              <a:gd name="connsiteY0" fmla="*/ 3847723 h 5087430"/>
              <a:gd name="connsiteX1" fmla="*/ 1830241 w 6375745"/>
              <a:gd name="connsiteY1" fmla="*/ 2980396 h 5087430"/>
              <a:gd name="connsiteX2" fmla="*/ 3023858 w 6375745"/>
              <a:gd name="connsiteY2" fmla="*/ 1846907 h 5087430"/>
              <a:gd name="connsiteX3" fmla="*/ 3349783 w 6375745"/>
              <a:gd name="connsiteY3" fmla="*/ 995881 h 5087430"/>
              <a:gd name="connsiteX4" fmla="*/ 2761307 w 6375745"/>
              <a:gd name="connsiteY4" fmla="*/ 778598 h 5087430"/>
              <a:gd name="connsiteX5" fmla="*/ 5151422 w 6375745"/>
              <a:gd name="connsiteY5" fmla="*/ 0 h 5087430"/>
              <a:gd name="connsiteX6" fmla="*/ 6375745 w 6375745"/>
              <a:gd name="connsiteY6" fmla="*/ 1585241 h 5087430"/>
              <a:gd name="connsiteX7" fmla="*/ 5565655 w 6375745"/>
              <a:gd name="connsiteY7" fmla="*/ 1450226 h 5087430"/>
              <a:gd name="connsiteX8" fmla="*/ 5520650 w 6375745"/>
              <a:gd name="connsiteY8" fmla="*/ 2575351 h 5087430"/>
              <a:gd name="connsiteX9" fmla="*/ 4890581 w 6375745"/>
              <a:gd name="connsiteY9" fmla="*/ 3925501 h 5087430"/>
              <a:gd name="connsiteX10" fmla="*/ 3467478 w 6375745"/>
              <a:gd name="connsiteY10" fmla="*/ 5024673 h 5087430"/>
              <a:gd name="connsiteX11" fmla="*/ 3096286 w 6375745"/>
              <a:gd name="connsiteY11" fmla="*/ 3548958 h 5087430"/>
              <a:gd name="connsiteX12" fmla="*/ 63375 w 6375745"/>
              <a:gd name="connsiteY12" fmla="*/ 3847723 h 5087430"/>
              <a:gd name="connsiteX0" fmla="*/ 0 w 6375745"/>
              <a:gd name="connsiteY0" fmla="*/ 3847723 h 5087430"/>
              <a:gd name="connsiteX1" fmla="*/ 1830241 w 6375745"/>
              <a:gd name="connsiteY1" fmla="*/ 2980396 h 5087430"/>
              <a:gd name="connsiteX2" fmla="*/ 3023858 w 6375745"/>
              <a:gd name="connsiteY2" fmla="*/ 1846907 h 5087430"/>
              <a:gd name="connsiteX3" fmla="*/ 3349783 w 6375745"/>
              <a:gd name="connsiteY3" fmla="*/ 995881 h 5087430"/>
              <a:gd name="connsiteX4" fmla="*/ 2761307 w 6375745"/>
              <a:gd name="connsiteY4" fmla="*/ 778598 h 5087430"/>
              <a:gd name="connsiteX5" fmla="*/ 5151422 w 6375745"/>
              <a:gd name="connsiteY5" fmla="*/ 0 h 5087430"/>
              <a:gd name="connsiteX6" fmla="*/ 6375745 w 6375745"/>
              <a:gd name="connsiteY6" fmla="*/ 1585241 h 5087430"/>
              <a:gd name="connsiteX7" fmla="*/ 5340631 w 6375745"/>
              <a:gd name="connsiteY7" fmla="*/ 1315210 h 5087430"/>
              <a:gd name="connsiteX8" fmla="*/ 5520650 w 6375745"/>
              <a:gd name="connsiteY8" fmla="*/ 2575351 h 5087430"/>
              <a:gd name="connsiteX9" fmla="*/ 4890581 w 6375745"/>
              <a:gd name="connsiteY9" fmla="*/ 3925501 h 5087430"/>
              <a:gd name="connsiteX10" fmla="*/ 3467478 w 6375745"/>
              <a:gd name="connsiteY10" fmla="*/ 5024673 h 5087430"/>
              <a:gd name="connsiteX11" fmla="*/ 3096286 w 6375745"/>
              <a:gd name="connsiteY11" fmla="*/ 3548958 h 5087430"/>
              <a:gd name="connsiteX12" fmla="*/ 63375 w 6375745"/>
              <a:gd name="connsiteY12" fmla="*/ 3847723 h 5087430"/>
              <a:gd name="connsiteX0" fmla="*/ 0 w 6375745"/>
              <a:gd name="connsiteY0" fmla="*/ 3847723 h 5087430"/>
              <a:gd name="connsiteX1" fmla="*/ 1830241 w 6375745"/>
              <a:gd name="connsiteY1" fmla="*/ 2980396 h 5087430"/>
              <a:gd name="connsiteX2" fmla="*/ 3023858 w 6375745"/>
              <a:gd name="connsiteY2" fmla="*/ 1846907 h 5087430"/>
              <a:gd name="connsiteX3" fmla="*/ 3349783 w 6375745"/>
              <a:gd name="connsiteY3" fmla="*/ 995881 h 5087430"/>
              <a:gd name="connsiteX4" fmla="*/ 2761307 w 6375745"/>
              <a:gd name="connsiteY4" fmla="*/ 778598 h 5087430"/>
              <a:gd name="connsiteX5" fmla="*/ 5151422 w 6375745"/>
              <a:gd name="connsiteY5" fmla="*/ 0 h 5087430"/>
              <a:gd name="connsiteX6" fmla="*/ 6375745 w 6375745"/>
              <a:gd name="connsiteY6" fmla="*/ 1585241 h 5087430"/>
              <a:gd name="connsiteX7" fmla="*/ 5565656 w 6375745"/>
              <a:gd name="connsiteY7" fmla="*/ 1450225 h 5087430"/>
              <a:gd name="connsiteX8" fmla="*/ 5520650 w 6375745"/>
              <a:gd name="connsiteY8" fmla="*/ 2575351 h 5087430"/>
              <a:gd name="connsiteX9" fmla="*/ 4890581 w 6375745"/>
              <a:gd name="connsiteY9" fmla="*/ 3925501 h 5087430"/>
              <a:gd name="connsiteX10" fmla="*/ 3467478 w 6375745"/>
              <a:gd name="connsiteY10" fmla="*/ 5024673 h 5087430"/>
              <a:gd name="connsiteX11" fmla="*/ 3096286 w 6375745"/>
              <a:gd name="connsiteY11" fmla="*/ 3548958 h 5087430"/>
              <a:gd name="connsiteX12" fmla="*/ 63375 w 6375745"/>
              <a:gd name="connsiteY12" fmla="*/ 3847723 h 5087430"/>
              <a:gd name="connsiteX0" fmla="*/ 0 w 6375745"/>
              <a:gd name="connsiteY0" fmla="*/ 3847723 h 5293402"/>
              <a:gd name="connsiteX1" fmla="*/ 1830241 w 6375745"/>
              <a:gd name="connsiteY1" fmla="*/ 2980396 h 5293402"/>
              <a:gd name="connsiteX2" fmla="*/ 3023858 w 6375745"/>
              <a:gd name="connsiteY2" fmla="*/ 1846907 h 5293402"/>
              <a:gd name="connsiteX3" fmla="*/ 3349783 w 6375745"/>
              <a:gd name="connsiteY3" fmla="*/ 995881 h 5293402"/>
              <a:gd name="connsiteX4" fmla="*/ 2761307 w 6375745"/>
              <a:gd name="connsiteY4" fmla="*/ 778598 h 5293402"/>
              <a:gd name="connsiteX5" fmla="*/ 5151422 w 6375745"/>
              <a:gd name="connsiteY5" fmla="*/ 0 h 5293402"/>
              <a:gd name="connsiteX6" fmla="*/ 6375745 w 6375745"/>
              <a:gd name="connsiteY6" fmla="*/ 1585241 h 5293402"/>
              <a:gd name="connsiteX7" fmla="*/ 5565656 w 6375745"/>
              <a:gd name="connsiteY7" fmla="*/ 1450225 h 5293402"/>
              <a:gd name="connsiteX8" fmla="*/ 5520650 w 6375745"/>
              <a:gd name="connsiteY8" fmla="*/ 2575351 h 5293402"/>
              <a:gd name="connsiteX9" fmla="*/ 4890581 w 6375745"/>
              <a:gd name="connsiteY9" fmla="*/ 3925501 h 5293402"/>
              <a:gd name="connsiteX10" fmla="*/ 3495426 w 6375745"/>
              <a:gd name="connsiteY10" fmla="*/ 5230645 h 5293402"/>
              <a:gd name="connsiteX11" fmla="*/ 3096286 w 6375745"/>
              <a:gd name="connsiteY11" fmla="*/ 3548958 h 5293402"/>
              <a:gd name="connsiteX12" fmla="*/ 63375 w 6375745"/>
              <a:gd name="connsiteY12" fmla="*/ 3847723 h 5293402"/>
              <a:gd name="connsiteX0" fmla="*/ 0 w 6375745"/>
              <a:gd name="connsiteY0" fmla="*/ 3847723 h 5293402"/>
              <a:gd name="connsiteX1" fmla="*/ 1830241 w 6375745"/>
              <a:gd name="connsiteY1" fmla="*/ 2980396 h 5293402"/>
              <a:gd name="connsiteX2" fmla="*/ 3023858 w 6375745"/>
              <a:gd name="connsiteY2" fmla="*/ 1846907 h 5293402"/>
              <a:gd name="connsiteX3" fmla="*/ 3349783 w 6375745"/>
              <a:gd name="connsiteY3" fmla="*/ 995881 h 5293402"/>
              <a:gd name="connsiteX4" fmla="*/ 2761307 w 6375745"/>
              <a:gd name="connsiteY4" fmla="*/ 778598 h 5293402"/>
              <a:gd name="connsiteX5" fmla="*/ 5151422 w 6375745"/>
              <a:gd name="connsiteY5" fmla="*/ 0 h 5293402"/>
              <a:gd name="connsiteX6" fmla="*/ 6375745 w 6375745"/>
              <a:gd name="connsiteY6" fmla="*/ 1585241 h 5293402"/>
              <a:gd name="connsiteX7" fmla="*/ 5565656 w 6375745"/>
              <a:gd name="connsiteY7" fmla="*/ 1450225 h 5293402"/>
              <a:gd name="connsiteX8" fmla="*/ 5520650 w 6375745"/>
              <a:gd name="connsiteY8" fmla="*/ 2575351 h 5293402"/>
              <a:gd name="connsiteX9" fmla="*/ 4890581 w 6375745"/>
              <a:gd name="connsiteY9" fmla="*/ 3925501 h 5293402"/>
              <a:gd name="connsiteX10" fmla="*/ 3495426 w 6375745"/>
              <a:gd name="connsiteY10" fmla="*/ 5230645 h 5293402"/>
              <a:gd name="connsiteX11" fmla="*/ 3096286 w 6375745"/>
              <a:gd name="connsiteY11" fmla="*/ 3548958 h 5293402"/>
              <a:gd name="connsiteX12" fmla="*/ 1785236 w 6375745"/>
              <a:gd name="connsiteY12" fmla="*/ 3790485 h 5293402"/>
              <a:gd name="connsiteX0" fmla="*/ 0 w 6375745"/>
              <a:gd name="connsiteY0" fmla="*/ 3847723 h 5293402"/>
              <a:gd name="connsiteX1" fmla="*/ 1830241 w 6375745"/>
              <a:gd name="connsiteY1" fmla="*/ 2980396 h 5293402"/>
              <a:gd name="connsiteX2" fmla="*/ 3023858 w 6375745"/>
              <a:gd name="connsiteY2" fmla="*/ 1846907 h 5293402"/>
              <a:gd name="connsiteX3" fmla="*/ 3349783 w 6375745"/>
              <a:gd name="connsiteY3" fmla="*/ 995881 h 5293402"/>
              <a:gd name="connsiteX4" fmla="*/ 2761307 w 6375745"/>
              <a:gd name="connsiteY4" fmla="*/ 778598 h 5293402"/>
              <a:gd name="connsiteX5" fmla="*/ 5151422 w 6375745"/>
              <a:gd name="connsiteY5" fmla="*/ 0 h 5293402"/>
              <a:gd name="connsiteX6" fmla="*/ 6375745 w 6375745"/>
              <a:gd name="connsiteY6" fmla="*/ 1585241 h 5293402"/>
              <a:gd name="connsiteX7" fmla="*/ 5565656 w 6375745"/>
              <a:gd name="connsiteY7" fmla="*/ 1450225 h 5293402"/>
              <a:gd name="connsiteX8" fmla="*/ 5520650 w 6375745"/>
              <a:gd name="connsiteY8" fmla="*/ 2575351 h 5293402"/>
              <a:gd name="connsiteX9" fmla="*/ 4890581 w 6375745"/>
              <a:gd name="connsiteY9" fmla="*/ 3925501 h 5293402"/>
              <a:gd name="connsiteX10" fmla="*/ 3495426 w 6375745"/>
              <a:gd name="connsiteY10" fmla="*/ 5230645 h 5293402"/>
              <a:gd name="connsiteX11" fmla="*/ 3135386 w 6375745"/>
              <a:gd name="connsiteY11" fmla="*/ 4015510 h 5293402"/>
              <a:gd name="connsiteX12" fmla="*/ 1785236 w 6375745"/>
              <a:gd name="connsiteY12" fmla="*/ 3790485 h 5293402"/>
              <a:gd name="connsiteX0" fmla="*/ 0 w 6375745"/>
              <a:gd name="connsiteY0" fmla="*/ 3847723 h 5293402"/>
              <a:gd name="connsiteX1" fmla="*/ 1830241 w 6375745"/>
              <a:gd name="connsiteY1" fmla="*/ 2980396 h 5293402"/>
              <a:gd name="connsiteX2" fmla="*/ 3023858 w 6375745"/>
              <a:gd name="connsiteY2" fmla="*/ 1846907 h 5293402"/>
              <a:gd name="connsiteX3" fmla="*/ 3349783 w 6375745"/>
              <a:gd name="connsiteY3" fmla="*/ 995881 h 5293402"/>
              <a:gd name="connsiteX4" fmla="*/ 2761307 w 6375745"/>
              <a:gd name="connsiteY4" fmla="*/ 778598 h 5293402"/>
              <a:gd name="connsiteX5" fmla="*/ 5151422 w 6375745"/>
              <a:gd name="connsiteY5" fmla="*/ 0 h 5293402"/>
              <a:gd name="connsiteX6" fmla="*/ 6375745 w 6375745"/>
              <a:gd name="connsiteY6" fmla="*/ 1585241 h 5293402"/>
              <a:gd name="connsiteX7" fmla="*/ 5565656 w 6375745"/>
              <a:gd name="connsiteY7" fmla="*/ 1450225 h 5293402"/>
              <a:gd name="connsiteX8" fmla="*/ 5520650 w 6375745"/>
              <a:gd name="connsiteY8" fmla="*/ 2575351 h 5293402"/>
              <a:gd name="connsiteX9" fmla="*/ 4890581 w 6375745"/>
              <a:gd name="connsiteY9" fmla="*/ 3925501 h 5293402"/>
              <a:gd name="connsiteX10" fmla="*/ 3495426 w 6375745"/>
              <a:gd name="connsiteY10" fmla="*/ 5230645 h 5293402"/>
              <a:gd name="connsiteX11" fmla="*/ 3135386 w 6375745"/>
              <a:gd name="connsiteY11" fmla="*/ 4015510 h 5293402"/>
              <a:gd name="connsiteX12" fmla="*/ 1785236 w 6375745"/>
              <a:gd name="connsiteY12" fmla="*/ 3790485 h 5293402"/>
              <a:gd name="connsiteX0" fmla="*/ 0 w 6375745"/>
              <a:gd name="connsiteY0" fmla="*/ 3847723 h 5293402"/>
              <a:gd name="connsiteX1" fmla="*/ 1830241 w 6375745"/>
              <a:gd name="connsiteY1" fmla="*/ 2980396 h 5293402"/>
              <a:gd name="connsiteX2" fmla="*/ 3023858 w 6375745"/>
              <a:gd name="connsiteY2" fmla="*/ 1846907 h 5293402"/>
              <a:gd name="connsiteX3" fmla="*/ 3349783 w 6375745"/>
              <a:gd name="connsiteY3" fmla="*/ 995881 h 5293402"/>
              <a:gd name="connsiteX4" fmla="*/ 2761307 w 6375745"/>
              <a:gd name="connsiteY4" fmla="*/ 778598 h 5293402"/>
              <a:gd name="connsiteX5" fmla="*/ 5151422 w 6375745"/>
              <a:gd name="connsiteY5" fmla="*/ 0 h 5293402"/>
              <a:gd name="connsiteX6" fmla="*/ 6375745 w 6375745"/>
              <a:gd name="connsiteY6" fmla="*/ 1585241 h 5293402"/>
              <a:gd name="connsiteX7" fmla="*/ 5565656 w 6375745"/>
              <a:gd name="connsiteY7" fmla="*/ 1450225 h 5293402"/>
              <a:gd name="connsiteX8" fmla="*/ 5520650 w 6375745"/>
              <a:gd name="connsiteY8" fmla="*/ 2575351 h 5293402"/>
              <a:gd name="connsiteX9" fmla="*/ 4890581 w 6375745"/>
              <a:gd name="connsiteY9" fmla="*/ 3925501 h 5293402"/>
              <a:gd name="connsiteX10" fmla="*/ 3495426 w 6375745"/>
              <a:gd name="connsiteY10" fmla="*/ 5230645 h 5293402"/>
              <a:gd name="connsiteX11" fmla="*/ 3135386 w 6375745"/>
              <a:gd name="connsiteY11" fmla="*/ 4015510 h 5293402"/>
              <a:gd name="connsiteX12" fmla="*/ 570101 w 6375745"/>
              <a:gd name="connsiteY12" fmla="*/ 3835490 h 5293402"/>
              <a:gd name="connsiteX0" fmla="*/ 0 w 6375745"/>
              <a:gd name="connsiteY0" fmla="*/ 3847723 h 5293402"/>
              <a:gd name="connsiteX1" fmla="*/ 1830241 w 6375745"/>
              <a:gd name="connsiteY1" fmla="*/ 2980396 h 5293402"/>
              <a:gd name="connsiteX2" fmla="*/ 3023858 w 6375745"/>
              <a:gd name="connsiteY2" fmla="*/ 1846907 h 5293402"/>
              <a:gd name="connsiteX3" fmla="*/ 3349783 w 6375745"/>
              <a:gd name="connsiteY3" fmla="*/ 995881 h 5293402"/>
              <a:gd name="connsiteX4" fmla="*/ 2761307 w 6375745"/>
              <a:gd name="connsiteY4" fmla="*/ 778598 h 5293402"/>
              <a:gd name="connsiteX5" fmla="*/ 5151422 w 6375745"/>
              <a:gd name="connsiteY5" fmla="*/ 0 h 5293402"/>
              <a:gd name="connsiteX6" fmla="*/ 6375745 w 6375745"/>
              <a:gd name="connsiteY6" fmla="*/ 1585241 h 5293402"/>
              <a:gd name="connsiteX7" fmla="*/ 5565656 w 6375745"/>
              <a:gd name="connsiteY7" fmla="*/ 1450225 h 5293402"/>
              <a:gd name="connsiteX8" fmla="*/ 5520650 w 6375745"/>
              <a:gd name="connsiteY8" fmla="*/ 2575351 h 5293402"/>
              <a:gd name="connsiteX9" fmla="*/ 4890581 w 6375745"/>
              <a:gd name="connsiteY9" fmla="*/ 3925501 h 5293402"/>
              <a:gd name="connsiteX10" fmla="*/ 3495426 w 6375745"/>
              <a:gd name="connsiteY10" fmla="*/ 5230645 h 5293402"/>
              <a:gd name="connsiteX11" fmla="*/ 3135386 w 6375745"/>
              <a:gd name="connsiteY11" fmla="*/ 4015510 h 5293402"/>
              <a:gd name="connsiteX12" fmla="*/ 570101 w 6375745"/>
              <a:gd name="connsiteY12" fmla="*/ 3835490 h 5293402"/>
              <a:gd name="connsiteX0" fmla="*/ 0 w 6375745"/>
              <a:gd name="connsiteY0" fmla="*/ 3847723 h 5293402"/>
              <a:gd name="connsiteX1" fmla="*/ 1830241 w 6375745"/>
              <a:gd name="connsiteY1" fmla="*/ 2980396 h 5293402"/>
              <a:gd name="connsiteX2" fmla="*/ 3023858 w 6375745"/>
              <a:gd name="connsiteY2" fmla="*/ 1846907 h 5293402"/>
              <a:gd name="connsiteX3" fmla="*/ 3349783 w 6375745"/>
              <a:gd name="connsiteY3" fmla="*/ 995881 h 5293402"/>
              <a:gd name="connsiteX4" fmla="*/ 2761307 w 6375745"/>
              <a:gd name="connsiteY4" fmla="*/ 778598 h 5293402"/>
              <a:gd name="connsiteX5" fmla="*/ 5151422 w 6375745"/>
              <a:gd name="connsiteY5" fmla="*/ 0 h 5293402"/>
              <a:gd name="connsiteX6" fmla="*/ 6375745 w 6375745"/>
              <a:gd name="connsiteY6" fmla="*/ 1585241 h 5293402"/>
              <a:gd name="connsiteX7" fmla="*/ 5565656 w 6375745"/>
              <a:gd name="connsiteY7" fmla="*/ 1450225 h 5293402"/>
              <a:gd name="connsiteX8" fmla="*/ 5520650 w 6375745"/>
              <a:gd name="connsiteY8" fmla="*/ 2575351 h 5293402"/>
              <a:gd name="connsiteX9" fmla="*/ 4890581 w 6375745"/>
              <a:gd name="connsiteY9" fmla="*/ 3925501 h 5293402"/>
              <a:gd name="connsiteX10" fmla="*/ 3495426 w 6375745"/>
              <a:gd name="connsiteY10" fmla="*/ 5230645 h 5293402"/>
              <a:gd name="connsiteX11" fmla="*/ 3135386 w 6375745"/>
              <a:gd name="connsiteY11" fmla="*/ 3835490 h 5293402"/>
              <a:gd name="connsiteX12" fmla="*/ 570101 w 6375745"/>
              <a:gd name="connsiteY12" fmla="*/ 3835490 h 5293402"/>
              <a:gd name="connsiteX0" fmla="*/ 0 w 6375745"/>
              <a:gd name="connsiteY0" fmla="*/ 3847723 h 5293402"/>
              <a:gd name="connsiteX1" fmla="*/ 1830241 w 6375745"/>
              <a:gd name="connsiteY1" fmla="*/ 2980396 h 5293402"/>
              <a:gd name="connsiteX2" fmla="*/ 3023858 w 6375745"/>
              <a:gd name="connsiteY2" fmla="*/ 1846907 h 5293402"/>
              <a:gd name="connsiteX3" fmla="*/ 3349783 w 6375745"/>
              <a:gd name="connsiteY3" fmla="*/ 995881 h 5293402"/>
              <a:gd name="connsiteX4" fmla="*/ 2761307 w 6375745"/>
              <a:gd name="connsiteY4" fmla="*/ 778598 h 5293402"/>
              <a:gd name="connsiteX5" fmla="*/ 5151422 w 6375745"/>
              <a:gd name="connsiteY5" fmla="*/ 0 h 5293402"/>
              <a:gd name="connsiteX6" fmla="*/ 6375745 w 6375745"/>
              <a:gd name="connsiteY6" fmla="*/ 1585241 h 5293402"/>
              <a:gd name="connsiteX7" fmla="*/ 5565656 w 6375745"/>
              <a:gd name="connsiteY7" fmla="*/ 1450225 h 5293402"/>
              <a:gd name="connsiteX8" fmla="*/ 5520650 w 6375745"/>
              <a:gd name="connsiteY8" fmla="*/ 2575351 h 5293402"/>
              <a:gd name="connsiteX9" fmla="*/ 4890581 w 6375745"/>
              <a:gd name="connsiteY9" fmla="*/ 3925501 h 5293402"/>
              <a:gd name="connsiteX10" fmla="*/ 3495426 w 6375745"/>
              <a:gd name="connsiteY10" fmla="*/ 5230645 h 5293402"/>
              <a:gd name="connsiteX11" fmla="*/ 3135386 w 6375745"/>
              <a:gd name="connsiteY11" fmla="*/ 3835490 h 5293402"/>
              <a:gd name="connsiteX12" fmla="*/ 570101 w 6375745"/>
              <a:gd name="connsiteY12" fmla="*/ 3835490 h 5293402"/>
              <a:gd name="connsiteX0" fmla="*/ 0 w 6375745"/>
              <a:gd name="connsiteY0" fmla="*/ 3847723 h 5293402"/>
              <a:gd name="connsiteX1" fmla="*/ 1830241 w 6375745"/>
              <a:gd name="connsiteY1" fmla="*/ 2980396 h 5293402"/>
              <a:gd name="connsiteX2" fmla="*/ 3135386 w 6375745"/>
              <a:gd name="connsiteY2" fmla="*/ 1945280 h 5293402"/>
              <a:gd name="connsiteX3" fmla="*/ 3349783 w 6375745"/>
              <a:gd name="connsiteY3" fmla="*/ 995881 h 5293402"/>
              <a:gd name="connsiteX4" fmla="*/ 2761307 w 6375745"/>
              <a:gd name="connsiteY4" fmla="*/ 778598 h 5293402"/>
              <a:gd name="connsiteX5" fmla="*/ 5151422 w 6375745"/>
              <a:gd name="connsiteY5" fmla="*/ 0 h 5293402"/>
              <a:gd name="connsiteX6" fmla="*/ 6375745 w 6375745"/>
              <a:gd name="connsiteY6" fmla="*/ 1585241 h 5293402"/>
              <a:gd name="connsiteX7" fmla="*/ 5565656 w 6375745"/>
              <a:gd name="connsiteY7" fmla="*/ 1450225 h 5293402"/>
              <a:gd name="connsiteX8" fmla="*/ 5520650 w 6375745"/>
              <a:gd name="connsiteY8" fmla="*/ 2575351 h 5293402"/>
              <a:gd name="connsiteX9" fmla="*/ 4890581 w 6375745"/>
              <a:gd name="connsiteY9" fmla="*/ 3925501 h 5293402"/>
              <a:gd name="connsiteX10" fmla="*/ 3495426 w 6375745"/>
              <a:gd name="connsiteY10" fmla="*/ 5230645 h 5293402"/>
              <a:gd name="connsiteX11" fmla="*/ 3135386 w 6375745"/>
              <a:gd name="connsiteY11" fmla="*/ 3835490 h 5293402"/>
              <a:gd name="connsiteX12" fmla="*/ 570101 w 6375745"/>
              <a:gd name="connsiteY12" fmla="*/ 3835490 h 5293402"/>
              <a:gd name="connsiteX0" fmla="*/ 0 w 6375745"/>
              <a:gd name="connsiteY0" fmla="*/ 3567628 h 5013307"/>
              <a:gd name="connsiteX1" fmla="*/ 1830241 w 6375745"/>
              <a:gd name="connsiteY1" fmla="*/ 2700301 h 5013307"/>
              <a:gd name="connsiteX2" fmla="*/ 3135386 w 6375745"/>
              <a:gd name="connsiteY2" fmla="*/ 1665185 h 5013307"/>
              <a:gd name="connsiteX3" fmla="*/ 3349783 w 6375745"/>
              <a:gd name="connsiteY3" fmla="*/ 715786 h 5013307"/>
              <a:gd name="connsiteX4" fmla="*/ 2761307 w 6375745"/>
              <a:gd name="connsiteY4" fmla="*/ 498503 h 5013307"/>
              <a:gd name="connsiteX5" fmla="*/ 4620551 w 6375745"/>
              <a:gd name="connsiteY5" fmla="*/ 0 h 5013307"/>
              <a:gd name="connsiteX6" fmla="*/ 6375745 w 6375745"/>
              <a:gd name="connsiteY6" fmla="*/ 1305146 h 5013307"/>
              <a:gd name="connsiteX7" fmla="*/ 5565656 w 6375745"/>
              <a:gd name="connsiteY7" fmla="*/ 1170130 h 5013307"/>
              <a:gd name="connsiteX8" fmla="*/ 5520650 w 6375745"/>
              <a:gd name="connsiteY8" fmla="*/ 2295256 h 5013307"/>
              <a:gd name="connsiteX9" fmla="*/ 4890581 w 6375745"/>
              <a:gd name="connsiteY9" fmla="*/ 3645406 h 5013307"/>
              <a:gd name="connsiteX10" fmla="*/ 3495426 w 6375745"/>
              <a:gd name="connsiteY10" fmla="*/ 4950550 h 5013307"/>
              <a:gd name="connsiteX11" fmla="*/ 3135386 w 6375745"/>
              <a:gd name="connsiteY11" fmla="*/ 3555395 h 5013307"/>
              <a:gd name="connsiteX12" fmla="*/ 570101 w 6375745"/>
              <a:gd name="connsiteY12" fmla="*/ 3555395 h 5013307"/>
              <a:gd name="connsiteX0" fmla="*/ 0 w 6375745"/>
              <a:gd name="connsiteY0" fmla="*/ 3882663 h 5328342"/>
              <a:gd name="connsiteX1" fmla="*/ 1830241 w 6375745"/>
              <a:gd name="connsiteY1" fmla="*/ 3015336 h 5328342"/>
              <a:gd name="connsiteX2" fmla="*/ 3135386 w 6375745"/>
              <a:gd name="connsiteY2" fmla="*/ 1980220 h 5328342"/>
              <a:gd name="connsiteX3" fmla="*/ 3349783 w 6375745"/>
              <a:gd name="connsiteY3" fmla="*/ 1030821 h 5328342"/>
              <a:gd name="connsiteX4" fmla="*/ 2761307 w 6375745"/>
              <a:gd name="connsiteY4" fmla="*/ 813538 h 5328342"/>
              <a:gd name="connsiteX5" fmla="*/ 4260511 w 6375745"/>
              <a:gd name="connsiteY5" fmla="*/ 0 h 5328342"/>
              <a:gd name="connsiteX6" fmla="*/ 6375745 w 6375745"/>
              <a:gd name="connsiteY6" fmla="*/ 1620181 h 5328342"/>
              <a:gd name="connsiteX7" fmla="*/ 5565656 w 6375745"/>
              <a:gd name="connsiteY7" fmla="*/ 1485165 h 5328342"/>
              <a:gd name="connsiteX8" fmla="*/ 5520650 w 6375745"/>
              <a:gd name="connsiteY8" fmla="*/ 2610291 h 5328342"/>
              <a:gd name="connsiteX9" fmla="*/ 4890581 w 6375745"/>
              <a:gd name="connsiteY9" fmla="*/ 3960441 h 5328342"/>
              <a:gd name="connsiteX10" fmla="*/ 3495426 w 6375745"/>
              <a:gd name="connsiteY10" fmla="*/ 5265585 h 5328342"/>
              <a:gd name="connsiteX11" fmla="*/ 3135386 w 6375745"/>
              <a:gd name="connsiteY11" fmla="*/ 3870430 h 5328342"/>
              <a:gd name="connsiteX12" fmla="*/ 570101 w 6375745"/>
              <a:gd name="connsiteY12" fmla="*/ 3870430 h 5328342"/>
              <a:gd name="connsiteX0" fmla="*/ 0 w 6150721"/>
              <a:gd name="connsiteY0" fmla="*/ 3882663 h 5328342"/>
              <a:gd name="connsiteX1" fmla="*/ 1830241 w 6150721"/>
              <a:gd name="connsiteY1" fmla="*/ 3015336 h 5328342"/>
              <a:gd name="connsiteX2" fmla="*/ 3135386 w 6150721"/>
              <a:gd name="connsiteY2" fmla="*/ 1980220 h 5328342"/>
              <a:gd name="connsiteX3" fmla="*/ 3349783 w 6150721"/>
              <a:gd name="connsiteY3" fmla="*/ 1030821 h 5328342"/>
              <a:gd name="connsiteX4" fmla="*/ 2761307 w 6150721"/>
              <a:gd name="connsiteY4" fmla="*/ 813538 h 5328342"/>
              <a:gd name="connsiteX5" fmla="*/ 4260511 w 6150721"/>
              <a:gd name="connsiteY5" fmla="*/ 0 h 5328342"/>
              <a:gd name="connsiteX6" fmla="*/ 6150721 w 6150721"/>
              <a:gd name="connsiteY6" fmla="*/ 1369493 h 5328342"/>
              <a:gd name="connsiteX7" fmla="*/ 5565656 w 6150721"/>
              <a:gd name="connsiteY7" fmla="*/ 1485165 h 5328342"/>
              <a:gd name="connsiteX8" fmla="*/ 5520650 w 6150721"/>
              <a:gd name="connsiteY8" fmla="*/ 2610291 h 5328342"/>
              <a:gd name="connsiteX9" fmla="*/ 4890581 w 6150721"/>
              <a:gd name="connsiteY9" fmla="*/ 3960441 h 5328342"/>
              <a:gd name="connsiteX10" fmla="*/ 3495426 w 6150721"/>
              <a:gd name="connsiteY10" fmla="*/ 5265585 h 5328342"/>
              <a:gd name="connsiteX11" fmla="*/ 3135386 w 6150721"/>
              <a:gd name="connsiteY11" fmla="*/ 3870430 h 5328342"/>
              <a:gd name="connsiteX12" fmla="*/ 570101 w 6150721"/>
              <a:gd name="connsiteY12" fmla="*/ 3870430 h 5328342"/>
              <a:gd name="connsiteX0" fmla="*/ 0 w 6150721"/>
              <a:gd name="connsiteY0" fmla="*/ 3882663 h 5328342"/>
              <a:gd name="connsiteX1" fmla="*/ 1830241 w 6150721"/>
              <a:gd name="connsiteY1" fmla="*/ 3015336 h 5328342"/>
              <a:gd name="connsiteX2" fmla="*/ 3135386 w 6150721"/>
              <a:gd name="connsiteY2" fmla="*/ 1980220 h 5328342"/>
              <a:gd name="connsiteX3" fmla="*/ 3349783 w 6150721"/>
              <a:gd name="connsiteY3" fmla="*/ 1030821 h 5328342"/>
              <a:gd name="connsiteX4" fmla="*/ 2761307 w 6150721"/>
              <a:gd name="connsiteY4" fmla="*/ 813538 h 5328342"/>
              <a:gd name="connsiteX5" fmla="*/ 4260511 w 6150721"/>
              <a:gd name="connsiteY5" fmla="*/ 0 h 5328342"/>
              <a:gd name="connsiteX6" fmla="*/ 6150721 w 6150721"/>
              <a:gd name="connsiteY6" fmla="*/ 1369493 h 5328342"/>
              <a:gd name="connsiteX7" fmla="*/ 5565656 w 6150721"/>
              <a:gd name="connsiteY7" fmla="*/ 1485165 h 5328342"/>
              <a:gd name="connsiteX8" fmla="*/ 5520650 w 6150721"/>
              <a:gd name="connsiteY8" fmla="*/ 2610291 h 5328342"/>
              <a:gd name="connsiteX9" fmla="*/ 4890581 w 6150721"/>
              <a:gd name="connsiteY9" fmla="*/ 3960441 h 5328342"/>
              <a:gd name="connsiteX10" fmla="*/ 3495426 w 6150721"/>
              <a:gd name="connsiteY10" fmla="*/ 5265585 h 5328342"/>
              <a:gd name="connsiteX11" fmla="*/ 3135386 w 6150721"/>
              <a:gd name="connsiteY11" fmla="*/ 3870430 h 5328342"/>
              <a:gd name="connsiteX12" fmla="*/ 255066 w 6150721"/>
              <a:gd name="connsiteY12" fmla="*/ 3859480 h 5328342"/>
              <a:gd name="connsiteX0" fmla="*/ 0 w 6150721"/>
              <a:gd name="connsiteY0" fmla="*/ 3882663 h 5328342"/>
              <a:gd name="connsiteX1" fmla="*/ 1830241 w 6150721"/>
              <a:gd name="connsiteY1" fmla="*/ 3015336 h 5328342"/>
              <a:gd name="connsiteX2" fmla="*/ 3135386 w 6150721"/>
              <a:gd name="connsiteY2" fmla="*/ 1980220 h 5328342"/>
              <a:gd name="connsiteX3" fmla="*/ 3349783 w 6150721"/>
              <a:gd name="connsiteY3" fmla="*/ 1030821 h 5328342"/>
              <a:gd name="connsiteX4" fmla="*/ 2761307 w 6150721"/>
              <a:gd name="connsiteY4" fmla="*/ 813538 h 5328342"/>
              <a:gd name="connsiteX5" fmla="*/ 4260511 w 6150721"/>
              <a:gd name="connsiteY5" fmla="*/ 0 h 5328342"/>
              <a:gd name="connsiteX6" fmla="*/ 6150721 w 6150721"/>
              <a:gd name="connsiteY6" fmla="*/ 1369493 h 5328342"/>
              <a:gd name="connsiteX7" fmla="*/ 5565656 w 6150721"/>
              <a:gd name="connsiteY7" fmla="*/ 1485165 h 5328342"/>
              <a:gd name="connsiteX8" fmla="*/ 5340631 w 6150721"/>
              <a:gd name="connsiteY8" fmla="*/ 2572987 h 5328342"/>
              <a:gd name="connsiteX9" fmla="*/ 4890581 w 6150721"/>
              <a:gd name="connsiteY9" fmla="*/ 3960441 h 5328342"/>
              <a:gd name="connsiteX10" fmla="*/ 3495426 w 6150721"/>
              <a:gd name="connsiteY10" fmla="*/ 5265585 h 5328342"/>
              <a:gd name="connsiteX11" fmla="*/ 3135386 w 6150721"/>
              <a:gd name="connsiteY11" fmla="*/ 3870430 h 5328342"/>
              <a:gd name="connsiteX12" fmla="*/ 255066 w 6150721"/>
              <a:gd name="connsiteY12" fmla="*/ 3859480 h 5328342"/>
              <a:gd name="connsiteX0" fmla="*/ 0 w 6150721"/>
              <a:gd name="connsiteY0" fmla="*/ 3882663 h 5328342"/>
              <a:gd name="connsiteX1" fmla="*/ 1830241 w 6150721"/>
              <a:gd name="connsiteY1" fmla="*/ 3015336 h 5328342"/>
              <a:gd name="connsiteX2" fmla="*/ 3135386 w 6150721"/>
              <a:gd name="connsiteY2" fmla="*/ 1980220 h 5328342"/>
              <a:gd name="connsiteX3" fmla="*/ 3349783 w 6150721"/>
              <a:gd name="connsiteY3" fmla="*/ 1030821 h 5328342"/>
              <a:gd name="connsiteX4" fmla="*/ 2761307 w 6150721"/>
              <a:gd name="connsiteY4" fmla="*/ 813538 h 5328342"/>
              <a:gd name="connsiteX5" fmla="*/ 4260511 w 6150721"/>
              <a:gd name="connsiteY5" fmla="*/ 0 h 5328342"/>
              <a:gd name="connsiteX6" fmla="*/ 6150721 w 6150721"/>
              <a:gd name="connsiteY6" fmla="*/ 1369493 h 5328342"/>
              <a:gd name="connsiteX7" fmla="*/ 5385636 w 6150721"/>
              <a:gd name="connsiteY7" fmla="*/ 1327993 h 5328342"/>
              <a:gd name="connsiteX8" fmla="*/ 5340631 w 6150721"/>
              <a:gd name="connsiteY8" fmla="*/ 2572987 h 5328342"/>
              <a:gd name="connsiteX9" fmla="*/ 4890581 w 6150721"/>
              <a:gd name="connsiteY9" fmla="*/ 3960441 h 5328342"/>
              <a:gd name="connsiteX10" fmla="*/ 3495426 w 6150721"/>
              <a:gd name="connsiteY10" fmla="*/ 5265585 h 5328342"/>
              <a:gd name="connsiteX11" fmla="*/ 3135386 w 6150721"/>
              <a:gd name="connsiteY11" fmla="*/ 3870430 h 5328342"/>
              <a:gd name="connsiteX12" fmla="*/ 255066 w 6150721"/>
              <a:gd name="connsiteY12" fmla="*/ 3859480 h 5328342"/>
              <a:gd name="connsiteX0" fmla="*/ 0 w 5925696"/>
              <a:gd name="connsiteY0" fmla="*/ 3882663 h 5328342"/>
              <a:gd name="connsiteX1" fmla="*/ 1830241 w 5925696"/>
              <a:gd name="connsiteY1" fmla="*/ 3015336 h 5328342"/>
              <a:gd name="connsiteX2" fmla="*/ 3135386 w 5925696"/>
              <a:gd name="connsiteY2" fmla="*/ 1980220 h 5328342"/>
              <a:gd name="connsiteX3" fmla="*/ 3349783 w 5925696"/>
              <a:gd name="connsiteY3" fmla="*/ 1030821 h 5328342"/>
              <a:gd name="connsiteX4" fmla="*/ 2761307 w 5925696"/>
              <a:gd name="connsiteY4" fmla="*/ 813538 h 5328342"/>
              <a:gd name="connsiteX5" fmla="*/ 4260511 w 5925696"/>
              <a:gd name="connsiteY5" fmla="*/ 0 h 5328342"/>
              <a:gd name="connsiteX6" fmla="*/ 5925696 w 5925696"/>
              <a:gd name="connsiteY6" fmla="*/ 1410993 h 5328342"/>
              <a:gd name="connsiteX7" fmla="*/ 5385636 w 5925696"/>
              <a:gd name="connsiteY7" fmla="*/ 1327993 h 5328342"/>
              <a:gd name="connsiteX8" fmla="*/ 5340631 w 5925696"/>
              <a:gd name="connsiteY8" fmla="*/ 2572987 h 5328342"/>
              <a:gd name="connsiteX9" fmla="*/ 4890581 w 5925696"/>
              <a:gd name="connsiteY9" fmla="*/ 3960441 h 5328342"/>
              <a:gd name="connsiteX10" fmla="*/ 3495426 w 5925696"/>
              <a:gd name="connsiteY10" fmla="*/ 5265585 h 5328342"/>
              <a:gd name="connsiteX11" fmla="*/ 3135386 w 5925696"/>
              <a:gd name="connsiteY11" fmla="*/ 3870430 h 5328342"/>
              <a:gd name="connsiteX12" fmla="*/ 255066 w 5925696"/>
              <a:gd name="connsiteY12" fmla="*/ 3859480 h 5328342"/>
              <a:gd name="connsiteX0" fmla="*/ 0 w 5925696"/>
              <a:gd name="connsiteY0" fmla="*/ 3882663 h 5328342"/>
              <a:gd name="connsiteX1" fmla="*/ 1830241 w 5925696"/>
              <a:gd name="connsiteY1" fmla="*/ 3015336 h 5328342"/>
              <a:gd name="connsiteX2" fmla="*/ 3135386 w 5925696"/>
              <a:gd name="connsiteY2" fmla="*/ 1980220 h 5328342"/>
              <a:gd name="connsiteX3" fmla="*/ 3349783 w 5925696"/>
              <a:gd name="connsiteY3" fmla="*/ 1030821 h 5328342"/>
              <a:gd name="connsiteX4" fmla="*/ 2761307 w 5925696"/>
              <a:gd name="connsiteY4" fmla="*/ 813538 h 5328342"/>
              <a:gd name="connsiteX5" fmla="*/ 4260511 w 5925696"/>
              <a:gd name="connsiteY5" fmla="*/ 0 h 5328342"/>
              <a:gd name="connsiteX6" fmla="*/ 5925696 w 5925696"/>
              <a:gd name="connsiteY6" fmla="*/ 1203494 h 5328342"/>
              <a:gd name="connsiteX7" fmla="*/ 5385636 w 5925696"/>
              <a:gd name="connsiteY7" fmla="*/ 1327993 h 5328342"/>
              <a:gd name="connsiteX8" fmla="*/ 5340631 w 5925696"/>
              <a:gd name="connsiteY8" fmla="*/ 2572987 h 5328342"/>
              <a:gd name="connsiteX9" fmla="*/ 4890581 w 5925696"/>
              <a:gd name="connsiteY9" fmla="*/ 3960441 h 5328342"/>
              <a:gd name="connsiteX10" fmla="*/ 3495426 w 5925696"/>
              <a:gd name="connsiteY10" fmla="*/ 5265585 h 5328342"/>
              <a:gd name="connsiteX11" fmla="*/ 3135386 w 5925696"/>
              <a:gd name="connsiteY11" fmla="*/ 3870430 h 5328342"/>
              <a:gd name="connsiteX12" fmla="*/ 255066 w 5925696"/>
              <a:gd name="connsiteY12" fmla="*/ 3859480 h 5328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925696" h="5328342">
                <a:moveTo>
                  <a:pt x="0" y="3882663"/>
                </a:moveTo>
                <a:cubicBezTo>
                  <a:pt x="610080" y="3593554"/>
                  <a:pt x="1307677" y="3332410"/>
                  <a:pt x="1830241" y="3015336"/>
                </a:cubicBezTo>
                <a:cubicBezTo>
                  <a:pt x="2352805" y="2698262"/>
                  <a:pt x="2882129" y="2310973"/>
                  <a:pt x="3135386" y="1980220"/>
                </a:cubicBezTo>
                <a:cubicBezTo>
                  <a:pt x="3388643" y="1649468"/>
                  <a:pt x="3393542" y="1208873"/>
                  <a:pt x="3349783" y="1030821"/>
                </a:cubicBezTo>
                <a:lnTo>
                  <a:pt x="2761307" y="813538"/>
                </a:lnTo>
                <a:lnTo>
                  <a:pt x="4260511" y="0"/>
                </a:lnTo>
                <a:lnTo>
                  <a:pt x="5925696" y="1203494"/>
                </a:lnTo>
                <a:lnTo>
                  <a:pt x="5385636" y="1327993"/>
                </a:lnTo>
                <a:cubicBezTo>
                  <a:pt x="5243120" y="1493011"/>
                  <a:pt x="5423140" y="2134246"/>
                  <a:pt x="5340631" y="2572987"/>
                </a:cubicBezTo>
                <a:cubicBezTo>
                  <a:pt x="5258122" y="3011728"/>
                  <a:pt x="5198115" y="3511675"/>
                  <a:pt x="4890581" y="3960441"/>
                </a:cubicBezTo>
                <a:cubicBezTo>
                  <a:pt x="4583047" y="4409207"/>
                  <a:pt x="3794475" y="5328342"/>
                  <a:pt x="3495426" y="5265585"/>
                </a:cubicBezTo>
                <a:cubicBezTo>
                  <a:pt x="3202894" y="5250583"/>
                  <a:pt x="3622940" y="4102956"/>
                  <a:pt x="3135386" y="3870430"/>
                </a:cubicBezTo>
                <a:cubicBezTo>
                  <a:pt x="2850354" y="3630403"/>
                  <a:pt x="798543" y="3766175"/>
                  <a:pt x="255066" y="3859480"/>
                </a:cubicBezTo>
              </a:path>
            </a:pathLst>
          </a:cu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รูปแบบอิสระ 3"/>
          <p:cNvSpPr/>
          <p:nvPr/>
        </p:nvSpPr>
        <p:spPr>
          <a:xfrm>
            <a:off x="341530" y="593685"/>
            <a:ext cx="2816804" cy="2545512"/>
          </a:xfrm>
          <a:custGeom>
            <a:avLst/>
            <a:gdLst>
              <a:gd name="connsiteX0" fmla="*/ 0 w 1901228"/>
              <a:gd name="connsiteY0" fmla="*/ 1765426 h 1765426"/>
              <a:gd name="connsiteX1" fmla="*/ 1874067 w 1901228"/>
              <a:gd name="connsiteY1" fmla="*/ 1765426 h 1765426"/>
              <a:gd name="connsiteX2" fmla="*/ 1901228 w 1901228"/>
              <a:gd name="connsiteY2" fmla="*/ 0 h 1765426"/>
              <a:gd name="connsiteX3" fmla="*/ 1330859 w 1901228"/>
              <a:gd name="connsiteY3" fmla="*/ 0 h 1765426"/>
              <a:gd name="connsiteX4" fmla="*/ 0 w 1901228"/>
              <a:gd name="connsiteY4" fmla="*/ 1321806 h 1765426"/>
              <a:gd name="connsiteX5" fmla="*/ 0 w 1901228"/>
              <a:gd name="connsiteY5" fmla="*/ 1765426 h 1765426"/>
              <a:gd name="connsiteX0" fmla="*/ 0 w 1901228"/>
              <a:gd name="connsiteY0" fmla="*/ 1765426 h 1765426"/>
              <a:gd name="connsiteX1" fmla="*/ 1874067 w 1901228"/>
              <a:gd name="connsiteY1" fmla="*/ 1765426 h 1765426"/>
              <a:gd name="connsiteX2" fmla="*/ 1901228 w 1901228"/>
              <a:gd name="connsiteY2" fmla="*/ 0 h 1765426"/>
              <a:gd name="connsiteX3" fmla="*/ 1330859 w 1901228"/>
              <a:gd name="connsiteY3" fmla="*/ 0 h 1765426"/>
              <a:gd name="connsiteX4" fmla="*/ 0 w 1901228"/>
              <a:gd name="connsiteY4" fmla="*/ 1321806 h 1765426"/>
              <a:gd name="connsiteX5" fmla="*/ 0 w 1901228"/>
              <a:gd name="connsiteY5" fmla="*/ 1765426 h 1765426"/>
              <a:gd name="connsiteX0" fmla="*/ 0 w 1901228"/>
              <a:gd name="connsiteY0" fmla="*/ 1765426 h 1765426"/>
              <a:gd name="connsiteX1" fmla="*/ 1874067 w 1901228"/>
              <a:gd name="connsiteY1" fmla="*/ 1765426 h 1765426"/>
              <a:gd name="connsiteX2" fmla="*/ 1901228 w 1901228"/>
              <a:gd name="connsiteY2" fmla="*/ 0 h 1765426"/>
              <a:gd name="connsiteX3" fmla="*/ 1330859 w 1901228"/>
              <a:gd name="connsiteY3" fmla="*/ 0 h 1765426"/>
              <a:gd name="connsiteX4" fmla="*/ 945105 w 1901228"/>
              <a:gd name="connsiteY4" fmla="*/ 945105 h 1765426"/>
              <a:gd name="connsiteX5" fmla="*/ 0 w 1901228"/>
              <a:gd name="connsiteY5" fmla="*/ 1321806 h 1765426"/>
              <a:gd name="connsiteX6" fmla="*/ 0 w 1901228"/>
              <a:gd name="connsiteY6" fmla="*/ 1765426 h 1765426"/>
              <a:gd name="connsiteX0" fmla="*/ 0 w 1901228"/>
              <a:gd name="connsiteY0" fmla="*/ 1803503 h 1803503"/>
              <a:gd name="connsiteX1" fmla="*/ 1874067 w 1901228"/>
              <a:gd name="connsiteY1" fmla="*/ 1803503 h 1803503"/>
              <a:gd name="connsiteX2" fmla="*/ 1901228 w 1901228"/>
              <a:gd name="connsiteY2" fmla="*/ 38077 h 1803503"/>
              <a:gd name="connsiteX3" fmla="*/ 1330859 w 1901228"/>
              <a:gd name="connsiteY3" fmla="*/ 38077 h 1803503"/>
              <a:gd name="connsiteX4" fmla="*/ 1224444 w 1901228"/>
              <a:gd name="connsiteY4" fmla="*/ 157517 h 1803503"/>
              <a:gd name="connsiteX5" fmla="*/ 945105 w 1901228"/>
              <a:gd name="connsiteY5" fmla="*/ 983182 h 1803503"/>
              <a:gd name="connsiteX6" fmla="*/ 0 w 1901228"/>
              <a:gd name="connsiteY6" fmla="*/ 1359883 h 1803503"/>
              <a:gd name="connsiteX7" fmla="*/ 0 w 1901228"/>
              <a:gd name="connsiteY7" fmla="*/ 1803503 h 1803503"/>
              <a:gd name="connsiteX0" fmla="*/ 0 w 1901228"/>
              <a:gd name="connsiteY0" fmla="*/ 1877937 h 1877937"/>
              <a:gd name="connsiteX1" fmla="*/ 1874067 w 1901228"/>
              <a:gd name="connsiteY1" fmla="*/ 1877937 h 1877937"/>
              <a:gd name="connsiteX2" fmla="*/ 1901228 w 1901228"/>
              <a:gd name="connsiteY2" fmla="*/ 112511 h 1877937"/>
              <a:gd name="connsiteX3" fmla="*/ 1330859 w 1901228"/>
              <a:gd name="connsiteY3" fmla="*/ 112511 h 1877937"/>
              <a:gd name="connsiteX4" fmla="*/ 1305145 w 1901228"/>
              <a:gd name="connsiteY4" fmla="*/ 157517 h 1877937"/>
              <a:gd name="connsiteX5" fmla="*/ 945105 w 1901228"/>
              <a:gd name="connsiteY5" fmla="*/ 1057616 h 1877937"/>
              <a:gd name="connsiteX6" fmla="*/ 0 w 1901228"/>
              <a:gd name="connsiteY6" fmla="*/ 1434317 h 1877937"/>
              <a:gd name="connsiteX7" fmla="*/ 0 w 1901228"/>
              <a:gd name="connsiteY7" fmla="*/ 1877937 h 1877937"/>
              <a:gd name="connsiteX0" fmla="*/ 100970 w 2002198"/>
              <a:gd name="connsiteY0" fmla="*/ 1877937 h 1877937"/>
              <a:gd name="connsiteX1" fmla="*/ 1975037 w 2002198"/>
              <a:gd name="connsiteY1" fmla="*/ 1877937 h 1877937"/>
              <a:gd name="connsiteX2" fmla="*/ 2002198 w 2002198"/>
              <a:gd name="connsiteY2" fmla="*/ 112511 h 1877937"/>
              <a:gd name="connsiteX3" fmla="*/ 1431829 w 2002198"/>
              <a:gd name="connsiteY3" fmla="*/ 112511 h 1877937"/>
              <a:gd name="connsiteX4" fmla="*/ 1406115 w 2002198"/>
              <a:gd name="connsiteY4" fmla="*/ 157517 h 1877937"/>
              <a:gd name="connsiteX5" fmla="*/ 1046075 w 2002198"/>
              <a:gd name="connsiteY5" fmla="*/ 1057616 h 1877937"/>
              <a:gd name="connsiteX6" fmla="*/ 157517 w 2002198"/>
              <a:gd name="connsiteY6" fmla="*/ 1354582 h 1877937"/>
              <a:gd name="connsiteX7" fmla="*/ 100970 w 2002198"/>
              <a:gd name="connsiteY7" fmla="*/ 1434317 h 1877937"/>
              <a:gd name="connsiteX8" fmla="*/ 100970 w 2002198"/>
              <a:gd name="connsiteY8" fmla="*/ 1877937 h 1877937"/>
              <a:gd name="connsiteX0" fmla="*/ 67507 w 1968735"/>
              <a:gd name="connsiteY0" fmla="*/ 1877937 h 1877937"/>
              <a:gd name="connsiteX1" fmla="*/ 1941574 w 1968735"/>
              <a:gd name="connsiteY1" fmla="*/ 1877937 h 1877937"/>
              <a:gd name="connsiteX2" fmla="*/ 1968735 w 1968735"/>
              <a:gd name="connsiteY2" fmla="*/ 112511 h 1877937"/>
              <a:gd name="connsiteX3" fmla="*/ 1398366 w 1968735"/>
              <a:gd name="connsiteY3" fmla="*/ 112511 h 1877937"/>
              <a:gd name="connsiteX4" fmla="*/ 1372652 w 1968735"/>
              <a:gd name="connsiteY4" fmla="*/ 157517 h 1877937"/>
              <a:gd name="connsiteX5" fmla="*/ 1012612 w 1968735"/>
              <a:gd name="connsiteY5" fmla="*/ 1057616 h 1877937"/>
              <a:gd name="connsiteX6" fmla="*/ 157517 w 1968735"/>
              <a:gd name="connsiteY6" fmla="*/ 1372652 h 1877937"/>
              <a:gd name="connsiteX7" fmla="*/ 67507 w 1968735"/>
              <a:gd name="connsiteY7" fmla="*/ 1434317 h 1877937"/>
              <a:gd name="connsiteX8" fmla="*/ 67507 w 1968735"/>
              <a:gd name="connsiteY8" fmla="*/ 1877937 h 1877937"/>
              <a:gd name="connsiteX0" fmla="*/ 52506 w 1953734"/>
              <a:gd name="connsiteY0" fmla="*/ 1870437 h 1870437"/>
              <a:gd name="connsiteX1" fmla="*/ 1926573 w 1953734"/>
              <a:gd name="connsiteY1" fmla="*/ 1870437 h 1870437"/>
              <a:gd name="connsiteX2" fmla="*/ 1953734 w 1953734"/>
              <a:gd name="connsiteY2" fmla="*/ 105011 h 1870437"/>
              <a:gd name="connsiteX3" fmla="*/ 1383365 w 1953734"/>
              <a:gd name="connsiteY3" fmla="*/ 105011 h 1870437"/>
              <a:gd name="connsiteX4" fmla="*/ 1357651 w 1953734"/>
              <a:gd name="connsiteY4" fmla="*/ 150017 h 1870437"/>
              <a:gd name="connsiteX5" fmla="*/ 907601 w 1953734"/>
              <a:gd name="connsiteY5" fmla="*/ 1005112 h 1870437"/>
              <a:gd name="connsiteX6" fmla="*/ 142516 w 1953734"/>
              <a:gd name="connsiteY6" fmla="*/ 1365152 h 1870437"/>
              <a:gd name="connsiteX7" fmla="*/ 52506 w 1953734"/>
              <a:gd name="connsiteY7" fmla="*/ 1426817 h 1870437"/>
              <a:gd name="connsiteX8" fmla="*/ 52506 w 1953734"/>
              <a:gd name="connsiteY8" fmla="*/ 1870437 h 1870437"/>
              <a:gd name="connsiteX0" fmla="*/ 52506 w 1953734"/>
              <a:gd name="connsiteY0" fmla="*/ 1765426 h 1765426"/>
              <a:gd name="connsiteX1" fmla="*/ 1926573 w 1953734"/>
              <a:gd name="connsiteY1" fmla="*/ 1765426 h 1765426"/>
              <a:gd name="connsiteX2" fmla="*/ 1953734 w 1953734"/>
              <a:gd name="connsiteY2" fmla="*/ 0 h 1765426"/>
              <a:gd name="connsiteX3" fmla="*/ 1357651 w 1953734"/>
              <a:gd name="connsiteY3" fmla="*/ 45006 h 1765426"/>
              <a:gd name="connsiteX4" fmla="*/ 907601 w 1953734"/>
              <a:gd name="connsiteY4" fmla="*/ 900101 h 1765426"/>
              <a:gd name="connsiteX5" fmla="*/ 142516 w 1953734"/>
              <a:gd name="connsiteY5" fmla="*/ 1260141 h 1765426"/>
              <a:gd name="connsiteX6" fmla="*/ 52506 w 1953734"/>
              <a:gd name="connsiteY6" fmla="*/ 1321806 h 1765426"/>
              <a:gd name="connsiteX7" fmla="*/ 52506 w 1953734"/>
              <a:gd name="connsiteY7" fmla="*/ 1765426 h 1765426"/>
              <a:gd name="connsiteX0" fmla="*/ 52506 w 1953734"/>
              <a:gd name="connsiteY0" fmla="*/ 1765426 h 1765426"/>
              <a:gd name="connsiteX1" fmla="*/ 1926573 w 1953734"/>
              <a:gd name="connsiteY1" fmla="*/ 1765426 h 1765426"/>
              <a:gd name="connsiteX2" fmla="*/ 1953734 w 1953734"/>
              <a:gd name="connsiteY2" fmla="*/ 0 h 1765426"/>
              <a:gd name="connsiteX3" fmla="*/ 1395155 w 1953734"/>
              <a:gd name="connsiteY3" fmla="*/ 30003 h 1765426"/>
              <a:gd name="connsiteX4" fmla="*/ 907601 w 1953734"/>
              <a:gd name="connsiteY4" fmla="*/ 900101 h 1765426"/>
              <a:gd name="connsiteX5" fmla="*/ 142516 w 1953734"/>
              <a:gd name="connsiteY5" fmla="*/ 1260141 h 1765426"/>
              <a:gd name="connsiteX6" fmla="*/ 52506 w 1953734"/>
              <a:gd name="connsiteY6" fmla="*/ 1321806 h 1765426"/>
              <a:gd name="connsiteX7" fmla="*/ 52506 w 1953734"/>
              <a:gd name="connsiteY7" fmla="*/ 1765426 h 1765426"/>
              <a:gd name="connsiteX0" fmla="*/ 52506 w 1953734"/>
              <a:gd name="connsiteY0" fmla="*/ 1825433 h 1825433"/>
              <a:gd name="connsiteX1" fmla="*/ 1926573 w 1953734"/>
              <a:gd name="connsiteY1" fmla="*/ 1825433 h 1825433"/>
              <a:gd name="connsiteX2" fmla="*/ 1953734 w 1953734"/>
              <a:gd name="connsiteY2" fmla="*/ 60007 h 1825433"/>
              <a:gd name="connsiteX3" fmla="*/ 1440160 w 1953734"/>
              <a:gd name="connsiteY3" fmla="*/ 0 h 1825433"/>
              <a:gd name="connsiteX4" fmla="*/ 907601 w 1953734"/>
              <a:gd name="connsiteY4" fmla="*/ 960108 h 1825433"/>
              <a:gd name="connsiteX5" fmla="*/ 142516 w 1953734"/>
              <a:gd name="connsiteY5" fmla="*/ 1320148 h 1825433"/>
              <a:gd name="connsiteX6" fmla="*/ 52506 w 1953734"/>
              <a:gd name="connsiteY6" fmla="*/ 1381813 h 1825433"/>
              <a:gd name="connsiteX7" fmla="*/ 52506 w 1953734"/>
              <a:gd name="connsiteY7" fmla="*/ 1825433 h 1825433"/>
              <a:gd name="connsiteX0" fmla="*/ 52506 w 1935215"/>
              <a:gd name="connsiteY0" fmla="*/ 1825433 h 1825433"/>
              <a:gd name="connsiteX1" fmla="*/ 1926573 w 1935215"/>
              <a:gd name="connsiteY1" fmla="*/ 1825433 h 1825433"/>
              <a:gd name="connsiteX2" fmla="*/ 1935215 w 1935215"/>
              <a:gd name="connsiteY2" fmla="*/ 1 h 1825433"/>
              <a:gd name="connsiteX3" fmla="*/ 1440160 w 1935215"/>
              <a:gd name="connsiteY3" fmla="*/ 0 h 1825433"/>
              <a:gd name="connsiteX4" fmla="*/ 907601 w 1935215"/>
              <a:gd name="connsiteY4" fmla="*/ 960108 h 1825433"/>
              <a:gd name="connsiteX5" fmla="*/ 142516 w 1935215"/>
              <a:gd name="connsiteY5" fmla="*/ 1320148 h 1825433"/>
              <a:gd name="connsiteX6" fmla="*/ 52506 w 1935215"/>
              <a:gd name="connsiteY6" fmla="*/ 1381813 h 1825433"/>
              <a:gd name="connsiteX7" fmla="*/ 52506 w 1935215"/>
              <a:gd name="connsiteY7" fmla="*/ 1825433 h 1825433"/>
              <a:gd name="connsiteX0" fmla="*/ 66258 w 1948967"/>
              <a:gd name="connsiteY0" fmla="*/ 1825433 h 1825433"/>
              <a:gd name="connsiteX1" fmla="*/ 1940325 w 1948967"/>
              <a:gd name="connsiteY1" fmla="*/ 1825433 h 1825433"/>
              <a:gd name="connsiteX2" fmla="*/ 1948967 w 1948967"/>
              <a:gd name="connsiteY2" fmla="*/ 1 h 1825433"/>
              <a:gd name="connsiteX3" fmla="*/ 1453912 w 1948967"/>
              <a:gd name="connsiteY3" fmla="*/ 0 h 1825433"/>
              <a:gd name="connsiteX4" fmla="*/ 1003863 w 1948967"/>
              <a:gd name="connsiteY4" fmla="*/ 900101 h 1825433"/>
              <a:gd name="connsiteX5" fmla="*/ 156268 w 1948967"/>
              <a:gd name="connsiteY5" fmla="*/ 1320148 h 1825433"/>
              <a:gd name="connsiteX6" fmla="*/ 66258 w 1948967"/>
              <a:gd name="connsiteY6" fmla="*/ 1381813 h 1825433"/>
              <a:gd name="connsiteX7" fmla="*/ 66258 w 1948967"/>
              <a:gd name="connsiteY7" fmla="*/ 1825433 h 1825433"/>
              <a:gd name="connsiteX0" fmla="*/ 67508 w 1950217"/>
              <a:gd name="connsiteY0" fmla="*/ 1825433 h 1825433"/>
              <a:gd name="connsiteX1" fmla="*/ 1941575 w 1950217"/>
              <a:gd name="connsiteY1" fmla="*/ 1825433 h 1825433"/>
              <a:gd name="connsiteX2" fmla="*/ 1950217 w 1950217"/>
              <a:gd name="connsiteY2" fmla="*/ 1 h 1825433"/>
              <a:gd name="connsiteX3" fmla="*/ 1455162 w 1950217"/>
              <a:gd name="connsiteY3" fmla="*/ 0 h 1825433"/>
              <a:gd name="connsiteX4" fmla="*/ 1005113 w 1950217"/>
              <a:gd name="connsiteY4" fmla="*/ 900101 h 1825433"/>
              <a:gd name="connsiteX5" fmla="*/ 157518 w 1950217"/>
              <a:gd name="connsiteY5" fmla="*/ 1320148 h 1825433"/>
              <a:gd name="connsiteX6" fmla="*/ 60008 w 1950217"/>
              <a:gd name="connsiteY6" fmla="*/ 1547796 h 1825433"/>
              <a:gd name="connsiteX7" fmla="*/ 67508 w 1950217"/>
              <a:gd name="connsiteY7" fmla="*/ 1825433 h 1825433"/>
              <a:gd name="connsiteX0" fmla="*/ 7500 w 1890209"/>
              <a:gd name="connsiteY0" fmla="*/ 1825433 h 1825433"/>
              <a:gd name="connsiteX1" fmla="*/ 1881567 w 1890209"/>
              <a:gd name="connsiteY1" fmla="*/ 1825433 h 1825433"/>
              <a:gd name="connsiteX2" fmla="*/ 1890209 w 1890209"/>
              <a:gd name="connsiteY2" fmla="*/ 1 h 1825433"/>
              <a:gd name="connsiteX3" fmla="*/ 1395154 w 1890209"/>
              <a:gd name="connsiteY3" fmla="*/ 0 h 1825433"/>
              <a:gd name="connsiteX4" fmla="*/ 945105 w 1890209"/>
              <a:gd name="connsiteY4" fmla="*/ 900101 h 1825433"/>
              <a:gd name="connsiteX5" fmla="*/ 97510 w 1890209"/>
              <a:gd name="connsiteY5" fmla="*/ 1320148 h 1825433"/>
              <a:gd name="connsiteX6" fmla="*/ 0 w 1890209"/>
              <a:gd name="connsiteY6" fmla="*/ 1547796 h 1825433"/>
              <a:gd name="connsiteX7" fmla="*/ 7500 w 1890209"/>
              <a:gd name="connsiteY7" fmla="*/ 1825433 h 1825433"/>
              <a:gd name="connsiteX0" fmla="*/ 7500 w 1890209"/>
              <a:gd name="connsiteY0" fmla="*/ 1825433 h 1825433"/>
              <a:gd name="connsiteX1" fmla="*/ 1881567 w 1890209"/>
              <a:gd name="connsiteY1" fmla="*/ 1825433 h 1825433"/>
              <a:gd name="connsiteX2" fmla="*/ 1890209 w 1890209"/>
              <a:gd name="connsiteY2" fmla="*/ 1 h 1825433"/>
              <a:gd name="connsiteX3" fmla="*/ 1395154 w 1890209"/>
              <a:gd name="connsiteY3" fmla="*/ 0 h 1825433"/>
              <a:gd name="connsiteX4" fmla="*/ 945105 w 1890209"/>
              <a:gd name="connsiteY4" fmla="*/ 900101 h 1825433"/>
              <a:gd name="connsiteX5" fmla="*/ 180020 w 1890209"/>
              <a:gd name="connsiteY5" fmla="*/ 1497867 h 1825433"/>
              <a:gd name="connsiteX6" fmla="*/ 0 w 1890209"/>
              <a:gd name="connsiteY6" fmla="*/ 1547796 h 1825433"/>
              <a:gd name="connsiteX7" fmla="*/ 7500 w 1890209"/>
              <a:gd name="connsiteY7" fmla="*/ 1825433 h 1825433"/>
              <a:gd name="connsiteX0" fmla="*/ 7500 w 1890209"/>
              <a:gd name="connsiteY0" fmla="*/ 1825433 h 1825433"/>
              <a:gd name="connsiteX1" fmla="*/ 1881567 w 1890209"/>
              <a:gd name="connsiteY1" fmla="*/ 1825433 h 1825433"/>
              <a:gd name="connsiteX2" fmla="*/ 1890209 w 1890209"/>
              <a:gd name="connsiteY2" fmla="*/ 1 h 1825433"/>
              <a:gd name="connsiteX3" fmla="*/ 1395154 w 1890209"/>
              <a:gd name="connsiteY3" fmla="*/ 0 h 1825433"/>
              <a:gd name="connsiteX4" fmla="*/ 945105 w 1890209"/>
              <a:gd name="connsiteY4" fmla="*/ 900101 h 1825433"/>
              <a:gd name="connsiteX5" fmla="*/ 135015 w 1890209"/>
              <a:gd name="connsiteY5" fmla="*/ 1497867 h 1825433"/>
              <a:gd name="connsiteX6" fmla="*/ 0 w 1890209"/>
              <a:gd name="connsiteY6" fmla="*/ 1547796 h 1825433"/>
              <a:gd name="connsiteX7" fmla="*/ 7500 w 1890209"/>
              <a:gd name="connsiteY7" fmla="*/ 1825433 h 1825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90209" h="1825433">
                <a:moveTo>
                  <a:pt x="7500" y="1825433"/>
                </a:moveTo>
                <a:lnTo>
                  <a:pt x="1881567" y="1825433"/>
                </a:lnTo>
                <a:cubicBezTo>
                  <a:pt x="1884448" y="1216956"/>
                  <a:pt x="1887328" y="608478"/>
                  <a:pt x="1890209" y="1"/>
                </a:cubicBezTo>
                <a:lnTo>
                  <a:pt x="1395154" y="0"/>
                </a:lnTo>
                <a:cubicBezTo>
                  <a:pt x="1315860" y="150017"/>
                  <a:pt x="1155128" y="650457"/>
                  <a:pt x="945105" y="900101"/>
                </a:cubicBezTo>
                <a:cubicBezTo>
                  <a:pt x="735082" y="1149746"/>
                  <a:pt x="292533" y="1389918"/>
                  <a:pt x="135015" y="1497867"/>
                </a:cubicBezTo>
                <a:lnTo>
                  <a:pt x="0" y="1547796"/>
                </a:lnTo>
                <a:lnTo>
                  <a:pt x="7500" y="1825433"/>
                </a:lnTo>
                <a:close/>
              </a:path>
            </a:pathLst>
          </a:cu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วงรี 7"/>
          <p:cNvSpPr/>
          <p:nvPr/>
        </p:nvSpPr>
        <p:spPr>
          <a:xfrm>
            <a:off x="2591780" y="2663915"/>
            <a:ext cx="135015" cy="1350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รูปแบบอิสระ 1"/>
          <p:cNvSpPr/>
          <p:nvPr/>
        </p:nvSpPr>
        <p:spPr>
          <a:xfrm>
            <a:off x="2456765" y="818710"/>
            <a:ext cx="5925696" cy="5778392"/>
          </a:xfrm>
          <a:custGeom>
            <a:avLst/>
            <a:gdLst>
              <a:gd name="connsiteX0" fmla="*/ 0 w 6844420"/>
              <a:gd name="connsiteY0" fmla="*/ 3847723 h 5024673"/>
              <a:gd name="connsiteX1" fmla="*/ 1339913 w 6844420"/>
              <a:gd name="connsiteY1" fmla="*/ 3349782 h 5024673"/>
              <a:gd name="connsiteX2" fmla="*/ 1421394 w 6844420"/>
              <a:gd name="connsiteY2" fmla="*/ 3331675 h 5024673"/>
              <a:gd name="connsiteX3" fmla="*/ 3023858 w 6844420"/>
              <a:gd name="connsiteY3" fmla="*/ 1846907 h 5024673"/>
              <a:gd name="connsiteX4" fmla="*/ 3349783 w 6844420"/>
              <a:gd name="connsiteY4" fmla="*/ 995881 h 5024673"/>
              <a:gd name="connsiteX5" fmla="*/ 2761307 w 6844420"/>
              <a:gd name="connsiteY5" fmla="*/ 778598 h 5024673"/>
              <a:gd name="connsiteX6" fmla="*/ 5151422 w 6844420"/>
              <a:gd name="connsiteY6" fmla="*/ 0 h 5024673"/>
              <a:gd name="connsiteX7" fmla="*/ 6844420 w 6844420"/>
              <a:gd name="connsiteY7" fmla="*/ 1774479 h 5024673"/>
              <a:gd name="connsiteX8" fmla="*/ 6138250 w 6844420"/>
              <a:gd name="connsiteY8" fmla="*/ 1629624 h 5024673"/>
              <a:gd name="connsiteX9" fmla="*/ 5857592 w 6844420"/>
              <a:gd name="connsiteY9" fmla="*/ 2435382 h 5024673"/>
              <a:gd name="connsiteX10" fmla="*/ 5133315 w 6844420"/>
              <a:gd name="connsiteY10" fmla="*/ 3874883 h 5024673"/>
              <a:gd name="connsiteX11" fmla="*/ 3467478 w 6844420"/>
              <a:gd name="connsiteY11" fmla="*/ 5024673 h 5024673"/>
              <a:gd name="connsiteX12" fmla="*/ 3096286 w 6844420"/>
              <a:gd name="connsiteY12" fmla="*/ 3548958 h 5024673"/>
              <a:gd name="connsiteX13" fmla="*/ 63375 w 6844420"/>
              <a:gd name="connsiteY13" fmla="*/ 3847723 h 5024673"/>
              <a:gd name="connsiteX0" fmla="*/ 0 w 6844420"/>
              <a:gd name="connsiteY0" fmla="*/ 3847723 h 5024673"/>
              <a:gd name="connsiteX1" fmla="*/ 1339913 w 6844420"/>
              <a:gd name="connsiteY1" fmla="*/ 3349782 h 5024673"/>
              <a:gd name="connsiteX2" fmla="*/ 1421394 w 6844420"/>
              <a:gd name="connsiteY2" fmla="*/ 3331675 h 5024673"/>
              <a:gd name="connsiteX3" fmla="*/ 3023858 w 6844420"/>
              <a:gd name="connsiteY3" fmla="*/ 1846907 h 5024673"/>
              <a:gd name="connsiteX4" fmla="*/ 3349783 w 6844420"/>
              <a:gd name="connsiteY4" fmla="*/ 995881 h 5024673"/>
              <a:gd name="connsiteX5" fmla="*/ 2761307 w 6844420"/>
              <a:gd name="connsiteY5" fmla="*/ 778598 h 5024673"/>
              <a:gd name="connsiteX6" fmla="*/ 5151422 w 6844420"/>
              <a:gd name="connsiteY6" fmla="*/ 0 h 5024673"/>
              <a:gd name="connsiteX7" fmla="*/ 6844420 w 6844420"/>
              <a:gd name="connsiteY7" fmla="*/ 1774479 h 5024673"/>
              <a:gd name="connsiteX8" fmla="*/ 6138250 w 6844420"/>
              <a:gd name="connsiteY8" fmla="*/ 1629624 h 5024673"/>
              <a:gd name="connsiteX9" fmla="*/ 5857592 w 6844420"/>
              <a:gd name="connsiteY9" fmla="*/ 2435382 h 5024673"/>
              <a:gd name="connsiteX10" fmla="*/ 4980590 w 6844420"/>
              <a:gd name="connsiteY10" fmla="*/ 3880496 h 5024673"/>
              <a:gd name="connsiteX11" fmla="*/ 3467478 w 6844420"/>
              <a:gd name="connsiteY11" fmla="*/ 5024673 h 5024673"/>
              <a:gd name="connsiteX12" fmla="*/ 3096286 w 6844420"/>
              <a:gd name="connsiteY12" fmla="*/ 3548958 h 5024673"/>
              <a:gd name="connsiteX13" fmla="*/ 63375 w 6844420"/>
              <a:gd name="connsiteY13" fmla="*/ 3847723 h 5024673"/>
              <a:gd name="connsiteX0" fmla="*/ 0 w 6844420"/>
              <a:gd name="connsiteY0" fmla="*/ 3847723 h 5024673"/>
              <a:gd name="connsiteX1" fmla="*/ 1339913 w 6844420"/>
              <a:gd name="connsiteY1" fmla="*/ 3349782 h 5024673"/>
              <a:gd name="connsiteX2" fmla="*/ 1421394 w 6844420"/>
              <a:gd name="connsiteY2" fmla="*/ 3331675 h 5024673"/>
              <a:gd name="connsiteX3" fmla="*/ 3023858 w 6844420"/>
              <a:gd name="connsiteY3" fmla="*/ 1846907 h 5024673"/>
              <a:gd name="connsiteX4" fmla="*/ 3349783 w 6844420"/>
              <a:gd name="connsiteY4" fmla="*/ 995881 h 5024673"/>
              <a:gd name="connsiteX5" fmla="*/ 2761307 w 6844420"/>
              <a:gd name="connsiteY5" fmla="*/ 778598 h 5024673"/>
              <a:gd name="connsiteX6" fmla="*/ 5151422 w 6844420"/>
              <a:gd name="connsiteY6" fmla="*/ 0 h 5024673"/>
              <a:gd name="connsiteX7" fmla="*/ 6844420 w 6844420"/>
              <a:gd name="connsiteY7" fmla="*/ 1774479 h 5024673"/>
              <a:gd name="connsiteX8" fmla="*/ 5565655 w 6844420"/>
              <a:gd name="connsiteY8" fmla="*/ 1450226 h 5024673"/>
              <a:gd name="connsiteX9" fmla="*/ 5857592 w 6844420"/>
              <a:gd name="connsiteY9" fmla="*/ 2435382 h 5024673"/>
              <a:gd name="connsiteX10" fmla="*/ 4980590 w 6844420"/>
              <a:gd name="connsiteY10" fmla="*/ 3880496 h 5024673"/>
              <a:gd name="connsiteX11" fmla="*/ 3467478 w 6844420"/>
              <a:gd name="connsiteY11" fmla="*/ 5024673 h 5024673"/>
              <a:gd name="connsiteX12" fmla="*/ 3096286 w 6844420"/>
              <a:gd name="connsiteY12" fmla="*/ 3548958 h 5024673"/>
              <a:gd name="connsiteX13" fmla="*/ 63375 w 6844420"/>
              <a:gd name="connsiteY13" fmla="*/ 3847723 h 5024673"/>
              <a:gd name="connsiteX0" fmla="*/ 0 w 6844420"/>
              <a:gd name="connsiteY0" fmla="*/ 3847723 h 5024673"/>
              <a:gd name="connsiteX1" fmla="*/ 1339913 w 6844420"/>
              <a:gd name="connsiteY1" fmla="*/ 3349782 h 5024673"/>
              <a:gd name="connsiteX2" fmla="*/ 1421394 w 6844420"/>
              <a:gd name="connsiteY2" fmla="*/ 3331675 h 5024673"/>
              <a:gd name="connsiteX3" fmla="*/ 3023858 w 6844420"/>
              <a:gd name="connsiteY3" fmla="*/ 1846907 h 5024673"/>
              <a:gd name="connsiteX4" fmla="*/ 3349783 w 6844420"/>
              <a:gd name="connsiteY4" fmla="*/ 995881 h 5024673"/>
              <a:gd name="connsiteX5" fmla="*/ 2761307 w 6844420"/>
              <a:gd name="connsiteY5" fmla="*/ 778598 h 5024673"/>
              <a:gd name="connsiteX6" fmla="*/ 5151422 w 6844420"/>
              <a:gd name="connsiteY6" fmla="*/ 0 h 5024673"/>
              <a:gd name="connsiteX7" fmla="*/ 6844420 w 6844420"/>
              <a:gd name="connsiteY7" fmla="*/ 1774479 h 5024673"/>
              <a:gd name="connsiteX8" fmla="*/ 5565655 w 6844420"/>
              <a:gd name="connsiteY8" fmla="*/ 1450226 h 5024673"/>
              <a:gd name="connsiteX9" fmla="*/ 5520650 w 6844420"/>
              <a:gd name="connsiteY9" fmla="*/ 2575351 h 5024673"/>
              <a:gd name="connsiteX10" fmla="*/ 4980590 w 6844420"/>
              <a:gd name="connsiteY10" fmla="*/ 3880496 h 5024673"/>
              <a:gd name="connsiteX11" fmla="*/ 3467478 w 6844420"/>
              <a:gd name="connsiteY11" fmla="*/ 5024673 h 5024673"/>
              <a:gd name="connsiteX12" fmla="*/ 3096286 w 6844420"/>
              <a:gd name="connsiteY12" fmla="*/ 3548958 h 5024673"/>
              <a:gd name="connsiteX13" fmla="*/ 63375 w 6844420"/>
              <a:gd name="connsiteY13" fmla="*/ 3847723 h 5024673"/>
              <a:gd name="connsiteX0" fmla="*/ 0 w 6375745"/>
              <a:gd name="connsiteY0" fmla="*/ 3847723 h 5024673"/>
              <a:gd name="connsiteX1" fmla="*/ 1339913 w 6375745"/>
              <a:gd name="connsiteY1" fmla="*/ 3349782 h 5024673"/>
              <a:gd name="connsiteX2" fmla="*/ 1421394 w 6375745"/>
              <a:gd name="connsiteY2" fmla="*/ 3331675 h 5024673"/>
              <a:gd name="connsiteX3" fmla="*/ 3023858 w 6375745"/>
              <a:gd name="connsiteY3" fmla="*/ 1846907 h 5024673"/>
              <a:gd name="connsiteX4" fmla="*/ 3349783 w 6375745"/>
              <a:gd name="connsiteY4" fmla="*/ 995881 h 5024673"/>
              <a:gd name="connsiteX5" fmla="*/ 2761307 w 6375745"/>
              <a:gd name="connsiteY5" fmla="*/ 778598 h 5024673"/>
              <a:gd name="connsiteX6" fmla="*/ 5151422 w 6375745"/>
              <a:gd name="connsiteY6" fmla="*/ 0 h 5024673"/>
              <a:gd name="connsiteX7" fmla="*/ 6375745 w 6375745"/>
              <a:gd name="connsiteY7" fmla="*/ 1585241 h 5024673"/>
              <a:gd name="connsiteX8" fmla="*/ 5565655 w 6375745"/>
              <a:gd name="connsiteY8" fmla="*/ 1450226 h 5024673"/>
              <a:gd name="connsiteX9" fmla="*/ 5520650 w 6375745"/>
              <a:gd name="connsiteY9" fmla="*/ 2575351 h 5024673"/>
              <a:gd name="connsiteX10" fmla="*/ 4980590 w 6375745"/>
              <a:gd name="connsiteY10" fmla="*/ 3880496 h 5024673"/>
              <a:gd name="connsiteX11" fmla="*/ 3467478 w 6375745"/>
              <a:gd name="connsiteY11" fmla="*/ 5024673 h 5024673"/>
              <a:gd name="connsiteX12" fmla="*/ 3096286 w 6375745"/>
              <a:gd name="connsiteY12" fmla="*/ 3548958 h 5024673"/>
              <a:gd name="connsiteX13" fmla="*/ 63375 w 6375745"/>
              <a:gd name="connsiteY13" fmla="*/ 3847723 h 5024673"/>
              <a:gd name="connsiteX0" fmla="*/ 0 w 6375745"/>
              <a:gd name="connsiteY0" fmla="*/ 3847723 h 5024673"/>
              <a:gd name="connsiteX1" fmla="*/ 1339913 w 6375745"/>
              <a:gd name="connsiteY1" fmla="*/ 3349782 h 5024673"/>
              <a:gd name="connsiteX2" fmla="*/ 1421394 w 6375745"/>
              <a:gd name="connsiteY2" fmla="*/ 3331675 h 5024673"/>
              <a:gd name="connsiteX3" fmla="*/ 3023858 w 6375745"/>
              <a:gd name="connsiteY3" fmla="*/ 1846907 h 5024673"/>
              <a:gd name="connsiteX4" fmla="*/ 3349783 w 6375745"/>
              <a:gd name="connsiteY4" fmla="*/ 995881 h 5024673"/>
              <a:gd name="connsiteX5" fmla="*/ 2761307 w 6375745"/>
              <a:gd name="connsiteY5" fmla="*/ 778598 h 5024673"/>
              <a:gd name="connsiteX6" fmla="*/ 5151422 w 6375745"/>
              <a:gd name="connsiteY6" fmla="*/ 0 h 5024673"/>
              <a:gd name="connsiteX7" fmla="*/ 6375745 w 6375745"/>
              <a:gd name="connsiteY7" fmla="*/ 1585241 h 5024673"/>
              <a:gd name="connsiteX8" fmla="*/ 5565655 w 6375745"/>
              <a:gd name="connsiteY8" fmla="*/ 1450226 h 5024673"/>
              <a:gd name="connsiteX9" fmla="*/ 5520650 w 6375745"/>
              <a:gd name="connsiteY9" fmla="*/ 2575351 h 5024673"/>
              <a:gd name="connsiteX10" fmla="*/ 4890581 w 6375745"/>
              <a:gd name="connsiteY10" fmla="*/ 3925501 h 5024673"/>
              <a:gd name="connsiteX11" fmla="*/ 3467478 w 6375745"/>
              <a:gd name="connsiteY11" fmla="*/ 5024673 h 5024673"/>
              <a:gd name="connsiteX12" fmla="*/ 3096286 w 6375745"/>
              <a:gd name="connsiteY12" fmla="*/ 3548958 h 5024673"/>
              <a:gd name="connsiteX13" fmla="*/ 63375 w 6375745"/>
              <a:gd name="connsiteY13" fmla="*/ 3847723 h 5024673"/>
              <a:gd name="connsiteX0" fmla="*/ 0 w 6375745"/>
              <a:gd name="connsiteY0" fmla="*/ 3847723 h 5024673"/>
              <a:gd name="connsiteX1" fmla="*/ 1339913 w 6375745"/>
              <a:gd name="connsiteY1" fmla="*/ 3349782 h 5024673"/>
              <a:gd name="connsiteX2" fmla="*/ 3023858 w 6375745"/>
              <a:gd name="connsiteY2" fmla="*/ 1846907 h 5024673"/>
              <a:gd name="connsiteX3" fmla="*/ 3349783 w 6375745"/>
              <a:gd name="connsiteY3" fmla="*/ 995881 h 5024673"/>
              <a:gd name="connsiteX4" fmla="*/ 2761307 w 6375745"/>
              <a:gd name="connsiteY4" fmla="*/ 778598 h 5024673"/>
              <a:gd name="connsiteX5" fmla="*/ 5151422 w 6375745"/>
              <a:gd name="connsiteY5" fmla="*/ 0 h 5024673"/>
              <a:gd name="connsiteX6" fmla="*/ 6375745 w 6375745"/>
              <a:gd name="connsiteY6" fmla="*/ 1585241 h 5024673"/>
              <a:gd name="connsiteX7" fmla="*/ 5565655 w 6375745"/>
              <a:gd name="connsiteY7" fmla="*/ 1450226 h 5024673"/>
              <a:gd name="connsiteX8" fmla="*/ 5520650 w 6375745"/>
              <a:gd name="connsiteY8" fmla="*/ 2575351 h 5024673"/>
              <a:gd name="connsiteX9" fmla="*/ 4890581 w 6375745"/>
              <a:gd name="connsiteY9" fmla="*/ 3925501 h 5024673"/>
              <a:gd name="connsiteX10" fmla="*/ 3467478 w 6375745"/>
              <a:gd name="connsiteY10" fmla="*/ 5024673 h 5024673"/>
              <a:gd name="connsiteX11" fmla="*/ 3096286 w 6375745"/>
              <a:gd name="connsiteY11" fmla="*/ 3548958 h 5024673"/>
              <a:gd name="connsiteX12" fmla="*/ 63375 w 6375745"/>
              <a:gd name="connsiteY12" fmla="*/ 3847723 h 5024673"/>
              <a:gd name="connsiteX0" fmla="*/ 0 w 6375745"/>
              <a:gd name="connsiteY0" fmla="*/ 3847723 h 5024673"/>
              <a:gd name="connsiteX1" fmla="*/ 1830241 w 6375745"/>
              <a:gd name="connsiteY1" fmla="*/ 2980396 h 5024673"/>
              <a:gd name="connsiteX2" fmla="*/ 3023858 w 6375745"/>
              <a:gd name="connsiteY2" fmla="*/ 1846907 h 5024673"/>
              <a:gd name="connsiteX3" fmla="*/ 3349783 w 6375745"/>
              <a:gd name="connsiteY3" fmla="*/ 995881 h 5024673"/>
              <a:gd name="connsiteX4" fmla="*/ 2761307 w 6375745"/>
              <a:gd name="connsiteY4" fmla="*/ 778598 h 5024673"/>
              <a:gd name="connsiteX5" fmla="*/ 5151422 w 6375745"/>
              <a:gd name="connsiteY5" fmla="*/ 0 h 5024673"/>
              <a:gd name="connsiteX6" fmla="*/ 6375745 w 6375745"/>
              <a:gd name="connsiteY6" fmla="*/ 1585241 h 5024673"/>
              <a:gd name="connsiteX7" fmla="*/ 5565655 w 6375745"/>
              <a:gd name="connsiteY7" fmla="*/ 1450226 h 5024673"/>
              <a:gd name="connsiteX8" fmla="*/ 5520650 w 6375745"/>
              <a:gd name="connsiteY8" fmla="*/ 2575351 h 5024673"/>
              <a:gd name="connsiteX9" fmla="*/ 4890581 w 6375745"/>
              <a:gd name="connsiteY9" fmla="*/ 3925501 h 5024673"/>
              <a:gd name="connsiteX10" fmla="*/ 3467478 w 6375745"/>
              <a:gd name="connsiteY10" fmla="*/ 5024673 h 5024673"/>
              <a:gd name="connsiteX11" fmla="*/ 3096286 w 6375745"/>
              <a:gd name="connsiteY11" fmla="*/ 3548958 h 5024673"/>
              <a:gd name="connsiteX12" fmla="*/ 63375 w 6375745"/>
              <a:gd name="connsiteY12" fmla="*/ 3847723 h 5024673"/>
              <a:gd name="connsiteX0" fmla="*/ 0 w 6375745"/>
              <a:gd name="connsiteY0" fmla="*/ 3847723 h 5024673"/>
              <a:gd name="connsiteX1" fmla="*/ 1830241 w 6375745"/>
              <a:gd name="connsiteY1" fmla="*/ 2980396 h 5024673"/>
              <a:gd name="connsiteX2" fmla="*/ 3023858 w 6375745"/>
              <a:gd name="connsiteY2" fmla="*/ 1846907 h 5024673"/>
              <a:gd name="connsiteX3" fmla="*/ 3349783 w 6375745"/>
              <a:gd name="connsiteY3" fmla="*/ 995881 h 5024673"/>
              <a:gd name="connsiteX4" fmla="*/ 2761307 w 6375745"/>
              <a:gd name="connsiteY4" fmla="*/ 778598 h 5024673"/>
              <a:gd name="connsiteX5" fmla="*/ 5151422 w 6375745"/>
              <a:gd name="connsiteY5" fmla="*/ 0 h 5024673"/>
              <a:gd name="connsiteX6" fmla="*/ 6375745 w 6375745"/>
              <a:gd name="connsiteY6" fmla="*/ 1585241 h 5024673"/>
              <a:gd name="connsiteX7" fmla="*/ 5565655 w 6375745"/>
              <a:gd name="connsiteY7" fmla="*/ 1450226 h 5024673"/>
              <a:gd name="connsiteX8" fmla="*/ 5520650 w 6375745"/>
              <a:gd name="connsiteY8" fmla="*/ 2575351 h 5024673"/>
              <a:gd name="connsiteX9" fmla="*/ 4890581 w 6375745"/>
              <a:gd name="connsiteY9" fmla="*/ 3925501 h 5024673"/>
              <a:gd name="connsiteX10" fmla="*/ 3467478 w 6375745"/>
              <a:gd name="connsiteY10" fmla="*/ 5024673 h 5024673"/>
              <a:gd name="connsiteX11" fmla="*/ 3096286 w 6375745"/>
              <a:gd name="connsiteY11" fmla="*/ 3548958 h 5024673"/>
              <a:gd name="connsiteX12" fmla="*/ 63375 w 6375745"/>
              <a:gd name="connsiteY12" fmla="*/ 3847723 h 5024673"/>
              <a:gd name="connsiteX0" fmla="*/ 0 w 6375745"/>
              <a:gd name="connsiteY0" fmla="*/ 3847723 h 5024673"/>
              <a:gd name="connsiteX1" fmla="*/ 1830241 w 6375745"/>
              <a:gd name="connsiteY1" fmla="*/ 2980396 h 5024673"/>
              <a:gd name="connsiteX2" fmla="*/ 3023858 w 6375745"/>
              <a:gd name="connsiteY2" fmla="*/ 1846907 h 5024673"/>
              <a:gd name="connsiteX3" fmla="*/ 3349783 w 6375745"/>
              <a:gd name="connsiteY3" fmla="*/ 995881 h 5024673"/>
              <a:gd name="connsiteX4" fmla="*/ 2761307 w 6375745"/>
              <a:gd name="connsiteY4" fmla="*/ 778598 h 5024673"/>
              <a:gd name="connsiteX5" fmla="*/ 5151422 w 6375745"/>
              <a:gd name="connsiteY5" fmla="*/ 0 h 5024673"/>
              <a:gd name="connsiteX6" fmla="*/ 6375745 w 6375745"/>
              <a:gd name="connsiteY6" fmla="*/ 1585241 h 5024673"/>
              <a:gd name="connsiteX7" fmla="*/ 5565655 w 6375745"/>
              <a:gd name="connsiteY7" fmla="*/ 1450226 h 5024673"/>
              <a:gd name="connsiteX8" fmla="*/ 5520650 w 6375745"/>
              <a:gd name="connsiteY8" fmla="*/ 2575351 h 5024673"/>
              <a:gd name="connsiteX9" fmla="*/ 4890581 w 6375745"/>
              <a:gd name="connsiteY9" fmla="*/ 3925501 h 5024673"/>
              <a:gd name="connsiteX10" fmla="*/ 3467478 w 6375745"/>
              <a:gd name="connsiteY10" fmla="*/ 5024673 h 5024673"/>
              <a:gd name="connsiteX11" fmla="*/ 3096286 w 6375745"/>
              <a:gd name="connsiteY11" fmla="*/ 3548958 h 5024673"/>
              <a:gd name="connsiteX12" fmla="*/ 63375 w 6375745"/>
              <a:gd name="connsiteY12" fmla="*/ 3847723 h 5024673"/>
              <a:gd name="connsiteX0" fmla="*/ 0 w 6375745"/>
              <a:gd name="connsiteY0" fmla="*/ 3847723 h 5087430"/>
              <a:gd name="connsiteX1" fmla="*/ 1830241 w 6375745"/>
              <a:gd name="connsiteY1" fmla="*/ 2980396 h 5087430"/>
              <a:gd name="connsiteX2" fmla="*/ 3023858 w 6375745"/>
              <a:gd name="connsiteY2" fmla="*/ 1846907 h 5087430"/>
              <a:gd name="connsiteX3" fmla="*/ 3349783 w 6375745"/>
              <a:gd name="connsiteY3" fmla="*/ 995881 h 5087430"/>
              <a:gd name="connsiteX4" fmla="*/ 2761307 w 6375745"/>
              <a:gd name="connsiteY4" fmla="*/ 778598 h 5087430"/>
              <a:gd name="connsiteX5" fmla="*/ 5151422 w 6375745"/>
              <a:gd name="connsiteY5" fmla="*/ 0 h 5087430"/>
              <a:gd name="connsiteX6" fmla="*/ 6375745 w 6375745"/>
              <a:gd name="connsiteY6" fmla="*/ 1585241 h 5087430"/>
              <a:gd name="connsiteX7" fmla="*/ 5565655 w 6375745"/>
              <a:gd name="connsiteY7" fmla="*/ 1450226 h 5087430"/>
              <a:gd name="connsiteX8" fmla="*/ 5520650 w 6375745"/>
              <a:gd name="connsiteY8" fmla="*/ 2575351 h 5087430"/>
              <a:gd name="connsiteX9" fmla="*/ 4890581 w 6375745"/>
              <a:gd name="connsiteY9" fmla="*/ 3925501 h 5087430"/>
              <a:gd name="connsiteX10" fmla="*/ 3467478 w 6375745"/>
              <a:gd name="connsiteY10" fmla="*/ 5024673 h 5087430"/>
              <a:gd name="connsiteX11" fmla="*/ 3096286 w 6375745"/>
              <a:gd name="connsiteY11" fmla="*/ 3548958 h 5087430"/>
              <a:gd name="connsiteX12" fmla="*/ 63375 w 6375745"/>
              <a:gd name="connsiteY12" fmla="*/ 3847723 h 5087430"/>
              <a:gd name="connsiteX0" fmla="*/ 0 w 6375745"/>
              <a:gd name="connsiteY0" fmla="*/ 3847723 h 5087430"/>
              <a:gd name="connsiteX1" fmla="*/ 1830241 w 6375745"/>
              <a:gd name="connsiteY1" fmla="*/ 2980396 h 5087430"/>
              <a:gd name="connsiteX2" fmla="*/ 3023858 w 6375745"/>
              <a:gd name="connsiteY2" fmla="*/ 1846907 h 5087430"/>
              <a:gd name="connsiteX3" fmla="*/ 3349783 w 6375745"/>
              <a:gd name="connsiteY3" fmla="*/ 995881 h 5087430"/>
              <a:gd name="connsiteX4" fmla="*/ 2761307 w 6375745"/>
              <a:gd name="connsiteY4" fmla="*/ 778598 h 5087430"/>
              <a:gd name="connsiteX5" fmla="*/ 5151422 w 6375745"/>
              <a:gd name="connsiteY5" fmla="*/ 0 h 5087430"/>
              <a:gd name="connsiteX6" fmla="*/ 6375745 w 6375745"/>
              <a:gd name="connsiteY6" fmla="*/ 1585241 h 5087430"/>
              <a:gd name="connsiteX7" fmla="*/ 5565655 w 6375745"/>
              <a:gd name="connsiteY7" fmla="*/ 1450226 h 5087430"/>
              <a:gd name="connsiteX8" fmla="*/ 5520650 w 6375745"/>
              <a:gd name="connsiteY8" fmla="*/ 2575351 h 5087430"/>
              <a:gd name="connsiteX9" fmla="*/ 4890581 w 6375745"/>
              <a:gd name="connsiteY9" fmla="*/ 3925501 h 5087430"/>
              <a:gd name="connsiteX10" fmla="*/ 3467478 w 6375745"/>
              <a:gd name="connsiteY10" fmla="*/ 5024673 h 5087430"/>
              <a:gd name="connsiteX11" fmla="*/ 3096286 w 6375745"/>
              <a:gd name="connsiteY11" fmla="*/ 3548958 h 5087430"/>
              <a:gd name="connsiteX12" fmla="*/ 63375 w 6375745"/>
              <a:gd name="connsiteY12" fmla="*/ 3847723 h 5087430"/>
              <a:gd name="connsiteX0" fmla="*/ 0 w 6375745"/>
              <a:gd name="connsiteY0" fmla="*/ 3847723 h 5087430"/>
              <a:gd name="connsiteX1" fmla="*/ 1830241 w 6375745"/>
              <a:gd name="connsiteY1" fmla="*/ 2980396 h 5087430"/>
              <a:gd name="connsiteX2" fmla="*/ 3023858 w 6375745"/>
              <a:gd name="connsiteY2" fmla="*/ 1846907 h 5087430"/>
              <a:gd name="connsiteX3" fmla="*/ 3349783 w 6375745"/>
              <a:gd name="connsiteY3" fmla="*/ 995881 h 5087430"/>
              <a:gd name="connsiteX4" fmla="*/ 2761307 w 6375745"/>
              <a:gd name="connsiteY4" fmla="*/ 778598 h 5087430"/>
              <a:gd name="connsiteX5" fmla="*/ 5151422 w 6375745"/>
              <a:gd name="connsiteY5" fmla="*/ 0 h 5087430"/>
              <a:gd name="connsiteX6" fmla="*/ 6375745 w 6375745"/>
              <a:gd name="connsiteY6" fmla="*/ 1585241 h 5087430"/>
              <a:gd name="connsiteX7" fmla="*/ 5565655 w 6375745"/>
              <a:gd name="connsiteY7" fmla="*/ 1450226 h 5087430"/>
              <a:gd name="connsiteX8" fmla="*/ 5520650 w 6375745"/>
              <a:gd name="connsiteY8" fmla="*/ 2575351 h 5087430"/>
              <a:gd name="connsiteX9" fmla="*/ 4890581 w 6375745"/>
              <a:gd name="connsiteY9" fmla="*/ 3925501 h 5087430"/>
              <a:gd name="connsiteX10" fmla="*/ 3467478 w 6375745"/>
              <a:gd name="connsiteY10" fmla="*/ 5024673 h 5087430"/>
              <a:gd name="connsiteX11" fmla="*/ 3096286 w 6375745"/>
              <a:gd name="connsiteY11" fmla="*/ 3548958 h 5087430"/>
              <a:gd name="connsiteX12" fmla="*/ 63375 w 6375745"/>
              <a:gd name="connsiteY12" fmla="*/ 3847723 h 5087430"/>
              <a:gd name="connsiteX0" fmla="*/ 0 w 6375745"/>
              <a:gd name="connsiteY0" fmla="*/ 3847723 h 5087430"/>
              <a:gd name="connsiteX1" fmla="*/ 1830241 w 6375745"/>
              <a:gd name="connsiteY1" fmla="*/ 2980396 h 5087430"/>
              <a:gd name="connsiteX2" fmla="*/ 3023858 w 6375745"/>
              <a:gd name="connsiteY2" fmla="*/ 1846907 h 5087430"/>
              <a:gd name="connsiteX3" fmla="*/ 3349783 w 6375745"/>
              <a:gd name="connsiteY3" fmla="*/ 995881 h 5087430"/>
              <a:gd name="connsiteX4" fmla="*/ 2761307 w 6375745"/>
              <a:gd name="connsiteY4" fmla="*/ 778598 h 5087430"/>
              <a:gd name="connsiteX5" fmla="*/ 5151422 w 6375745"/>
              <a:gd name="connsiteY5" fmla="*/ 0 h 5087430"/>
              <a:gd name="connsiteX6" fmla="*/ 6375745 w 6375745"/>
              <a:gd name="connsiteY6" fmla="*/ 1585241 h 5087430"/>
              <a:gd name="connsiteX7" fmla="*/ 5340631 w 6375745"/>
              <a:gd name="connsiteY7" fmla="*/ 1315210 h 5087430"/>
              <a:gd name="connsiteX8" fmla="*/ 5520650 w 6375745"/>
              <a:gd name="connsiteY8" fmla="*/ 2575351 h 5087430"/>
              <a:gd name="connsiteX9" fmla="*/ 4890581 w 6375745"/>
              <a:gd name="connsiteY9" fmla="*/ 3925501 h 5087430"/>
              <a:gd name="connsiteX10" fmla="*/ 3467478 w 6375745"/>
              <a:gd name="connsiteY10" fmla="*/ 5024673 h 5087430"/>
              <a:gd name="connsiteX11" fmla="*/ 3096286 w 6375745"/>
              <a:gd name="connsiteY11" fmla="*/ 3548958 h 5087430"/>
              <a:gd name="connsiteX12" fmla="*/ 63375 w 6375745"/>
              <a:gd name="connsiteY12" fmla="*/ 3847723 h 5087430"/>
              <a:gd name="connsiteX0" fmla="*/ 0 w 6375745"/>
              <a:gd name="connsiteY0" fmla="*/ 3847723 h 5087430"/>
              <a:gd name="connsiteX1" fmla="*/ 1830241 w 6375745"/>
              <a:gd name="connsiteY1" fmla="*/ 2980396 h 5087430"/>
              <a:gd name="connsiteX2" fmla="*/ 3023858 w 6375745"/>
              <a:gd name="connsiteY2" fmla="*/ 1846907 h 5087430"/>
              <a:gd name="connsiteX3" fmla="*/ 3349783 w 6375745"/>
              <a:gd name="connsiteY3" fmla="*/ 995881 h 5087430"/>
              <a:gd name="connsiteX4" fmla="*/ 2761307 w 6375745"/>
              <a:gd name="connsiteY4" fmla="*/ 778598 h 5087430"/>
              <a:gd name="connsiteX5" fmla="*/ 5151422 w 6375745"/>
              <a:gd name="connsiteY5" fmla="*/ 0 h 5087430"/>
              <a:gd name="connsiteX6" fmla="*/ 6375745 w 6375745"/>
              <a:gd name="connsiteY6" fmla="*/ 1585241 h 5087430"/>
              <a:gd name="connsiteX7" fmla="*/ 5565656 w 6375745"/>
              <a:gd name="connsiteY7" fmla="*/ 1450225 h 5087430"/>
              <a:gd name="connsiteX8" fmla="*/ 5520650 w 6375745"/>
              <a:gd name="connsiteY8" fmla="*/ 2575351 h 5087430"/>
              <a:gd name="connsiteX9" fmla="*/ 4890581 w 6375745"/>
              <a:gd name="connsiteY9" fmla="*/ 3925501 h 5087430"/>
              <a:gd name="connsiteX10" fmla="*/ 3467478 w 6375745"/>
              <a:gd name="connsiteY10" fmla="*/ 5024673 h 5087430"/>
              <a:gd name="connsiteX11" fmla="*/ 3096286 w 6375745"/>
              <a:gd name="connsiteY11" fmla="*/ 3548958 h 5087430"/>
              <a:gd name="connsiteX12" fmla="*/ 63375 w 6375745"/>
              <a:gd name="connsiteY12" fmla="*/ 3847723 h 5087430"/>
              <a:gd name="connsiteX0" fmla="*/ 0 w 6375745"/>
              <a:gd name="connsiteY0" fmla="*/ 3847723 h 5293402"/>
              <a:gd name="connsiteX1" fmla="*/ 1830241 w 6375745"/>
              <a:gd name="connsiteY1" fmla="*/ 2980396 h 5293402"/>
              <a:gd name="connsiteX2" fmla="*/ 3023858 w 6375745"/>
              <a:gd name="connsiteY2" fmla="*/ 1846907 h 5293402"/>
              <a:gd name="connsiteX3" fmla="*/ 3349783 w 6375745"/>
              <a:gd name="connsiteY3" fmla="*/ 995881 h 5293402"/>
              <a:gd name="connsiteX4" fmla="*/ 2761307 w 6375745"/>
              <a:gd name="connsiteY4" fmla="*/ 778598 h 5293402"/>
              <a:gd name="connsiteX5" fmla="*/ 5151422 w 6375745"/>
              <a:gd name="connsiteY5" fmla="*/ 0 h 5293402"/>
              <a:gd name="connsiteX6" fmla="*/ 6375745 w 6375745"/>
              <a:gd name="connsiteY6" fmla="*/ 1585241 h 5293402"/>
              <a:gd name="connsiteX7" fmla="*/ 5565656 w 6375745"/>
              <a:gd name="connsiteY7" fmla="*/ 1450225 h 5293402"/>
              <a:gd name="connsiteX8" fmla="*/ 5520650 w 6375745"/>
              <a:gd name="connsiteY8" fmla="*/ 2575351 h 5293402"/>
              <a:gd name="connsiteX9" fmla="*/ 4890581 w 6375745"/>
              <a:gd name="connsiteY9" fmla="*/ 3925501 h 5293402"/>
              <a:gd name="connsiteX10" fmla="*/ 3495426 w 6375745"/>
              <a:gd name="connsiteY10" fmla="*/ 5230645 h 5293402"/>
              <a:gd name="connsiteX11" fmla="*/ 3096286 w 6375745"/>
              <a:gd name="connsiteY11" fmla="*/ 3548958 h 5293402"/>
              <a:gd name="connsiteX12" fmla="*/ 63375 w 6375745"/>
              <a:gd name="connsiteY12" fmla="*/ 3847723 h 5293402"/>
              <a:gd name="connsiteX0" fmla="*/ 0 w 6375745"/>
              <a:gd name="connsiteY0" fmla="*/ 3847723 h 5293402"/>
              <a:gd name="connsiteX1" fmla="*/ 1830241 w 6375745"/>
              <a:gd name="connsiteY1" fmla="*/ 2980396 h 5293402"/>
              <a:gd name="connsiteX2" fmla="*/ 3023858 w 6375745"/>
              <a:gd name="connsiteY2" fmla="*/ 1846907 h 5293402"/>
              <a:gd name="connsiteX3" fmla="*/ 3349783 w 6375745"/>
              <a:gd name="connsiteY3" fmla="*/ 995881 h 5293402"/>
              <a:gd name="connsiteX4" fmla="*/ 2761307 w 6375745"/>
              <a:gd name="connsiteY4" fmla="*/ 778598 h 5293402"/>
              <a:gd name="connsiteX5" fmla="*/ 5151422 w 6375745"/>
              <a:gd name="connsiteY5" fmla="*/ 0 h 5293402"/>
              <a:gd name="connsiteX6" fmla="*/ 6375745 w 6375745"/>
              <a:gd name="connsiteY6" fmla="*/ 1585241 h 5293402"/>
              <a:gd name="connsiteX7" fmla="*/ 5565656 w 6375745"/>
              <a:gd name="connsiteY7" fmla="*/ 1450225 h 5293402"/>
              <a:gd name="connsiteX8" fmla="*/ 5520650 w 6375745"/>
              <a:gd name="connsiteY8" fmla="*/ 2575351 h 5293402"/>
              <a:gd name="connsiteX9" fmla="*/ 4890581 w 6375745"/>
              <a:gd name="connsiteY9" fmla="*/ 3925501 h 5293402"/>
              <a:gd name="connsiteX10" fmla="*/ 3495426 w 6375745"/>
              <a:gd name="connsiteY10" fmla="*/ 5230645 h 5293402"/>
              <a:gd name="connsiteX11" fmla="*/ 3096286 w 6375745"/>
              <a:gd name="connsiteY11" fmla="*/ 3548958 h 5293402"/>
              <a:gd name="connsiteX12" fmla="*/ 1785236 w 6375745"/>
              <a:gd name="connsiteY12" fmla="*/ 3790485 h 5293402"/>
              <a:gd name="connsiteX0" fmla="*/ 0 w 6375745"/>
              <a:gd name="connsiteY0" fmla="*/ 3847723 h 5293402"/>
              <a:gd name="connsiteX1" fmla="*/ 1830241 w 6375745"/>
              <a:gd name="connsiteY1" fmla="*/ 2980396 h 5293402"/>
              <a:gd name="connsiteX2" fmla="*/ 3023858 w 6375745"/>
              <a:gd name="connsiteY2" fmla="*/ 1846907 h 5293402"/>
              <a:gd name="connsiteX3" fmla="*/ 3349783 w 6375745"/>
              <a:gd name="connsiteY3" fmla="*/ 995881 h 5293402"/>
              <a:gd name="connsiteX4" fmla="*/ 2761307 w 6375745"/>
              <a:gd name="connsiteY4" fmla="*/ 778598 h 5293402"/>
              <a:gd name="connsiteX5" fmla="*/ 5151422 w 6375745"/>
              <a:gd name="connsiteY5" fmla="*/ 0 h 5293402"/>
              <a:gd name="connsiteX6" fmla="*/ 6375745 w 6375745"/>
              <a:gd name="connsiteY6" fmla="*/ 1585241 h 5293402"/>
              <a:gd name="connsiteX7" fmla="*/ 5565656 w 6375745"/>
              <a:gd name="connsiteY7" fmla="*/ 1450225 h 5293402"/>
              <a:gd name="connsiteX8" fmla="*/ 5520650 w 6375745"/>
              <a:gd name="connsiteY8" fmla="*/ 2575351 h 5293402"/>
              <a:gd name="connsiteX9" fmla="*/ 4890581 w 6375745"/>
              <a:gd name="connsiteY9" fmla="*/ 3925501 h 5293402"/>
              <a:gd name="connsiteX10" fmla="*/ 3495426 w 6375745"/>
              <a:gd name="connsiteY10" fmla="*/ 5230645 h 5293402"/>
              <a:gd name="connsiteX11" fmla="*/ 3135386 w 6375745"/>
              <a:gd name="connsiteY11" fmla="*/ 4015510 h 5293402"/>
              <a:gd name="connsiteX12" fmla="*/ 1785236 w 6375745"/>
              <a:gd name="connsiteY12" fmla="*/ 3790485 h 5293402"/>
              <a:gd name="connsiteX0" fmla="*/ 0 w 6375745"/>
              <a:gd name="connsiteY0" fmla="*/ 3847723 h 5293402"/>
              <a:gd name="connsiteX1" fmla="*/ 1830241 w 6375745"/>
              <a:gd name="connsiteY1" fmla="*/ 2980396 h 5293402"/>
              <a:gd name="connsiteX2" fmla="*/ 3023858 w 6375745"/>
              <a:gd name="connsiteY2" fmla="*/ 1846907 h 5293402"/>
              <a:gd name="connsiteX3" fmla="*/ 3349783 w 6375745"/>
              <a:gd name="connsiteY3" fmla="*/ 995881 h 5293402"/>
              <a:gd name="connsiteX4" fmla="*/ 2761307 w 6375745"/>
              <a:gd name="connsiteY4" fmla="*/ 778598 h 5293402"/>
              <a:gd name="connsiteX5" fmla="*/ 5151422 w 6375745"/>
              <a:gd name="connsiteY5" fmla="*/ 0 h 5293402"/>
              <a:gd name="connsiteX6" fmla="*/ 6375745 w 6375745"/>
              <a:gd name="connsiteY6" fmla="*/ 1585241 h 5293402"/>
              <a:gd name="connsiteX7" fmla="*/ 5565656 w 6375745"/>
              <a:gd name="connsiteY7" fmla="*/ 1450225 h 5293402"/>
              <a:gd name="connsiteX8" fmla="*/ 5520650 w 6375745"/>
              <a:gd name="connsiteY8" fmla="*/ 2575351 h 5293402"/>
              <a:gd name="connsiteX9" fmla="*/ 4890581 w 6375745"/>
              <a:gd name="connsiteY9" fmla="*/ 3925501 h 5293402"/>
              <a:gd name="connsiteX10" fmla="*/ 3495426 w 6375745"/>
              <a:gd name="connsiteY10" fmla="*/ 5230645 h 5293402"/>
              <a:gd name="connsiteX11" fmla="*/ 3135386 w 6375745"/>
              <a:gd name="connsiteY11" fmla="*/ 4015510 h 5293402"/>
              <a:gd name="connsiteX12" fmla="*/ 1785236 w 6375745"/>
              <a:gd name="connsiteY12" fmla="*/ 3790485 h 5293402"/>
              <a:gd name="connsiteX0" fmla="*/ 0 w 6375745"/>
              <a:gd name="connsiteY0" fmla="*/ 3847723 h 5293402"/>
              <a:gd name="connsiteX1" fmla="*/ 1830241 w 6375745"/>
              <a:gd name="connsiteY1" fmla="*/ 2980396 h 5293402"/>
              <a:gd name="connsiteX2" fmla="*/ 3023858 w 6375745"/>
              <a:gd name="connsiteY2" fmla="*/ 1846907 h 5293402"/>
              <a:gd name="connsiteX3" fmla="*/ 3349783 w 6375745"/>
              <a:gd name="connsiteY3" fmla="*/ 995881 h 5293402"/>
              <a:gd name="connsiteX4" fmla="*/ 2761307 w 6375745"/>
              <a:gd name="connsiteY4" fmla="*/ 778598 h 5293402"/>
              <a:gd name="connsiteX5" fmla="*/ 5151422 w 6375745"/>
              <a:gd name="connsiteY5" fmla="*/ 0 h 5293402"/>
              <a:gd name="connsiteX6" fmla="*/ 6375745 w 6375745"/>
              <a:gd name="connsiteY6" fmla="*/ 1585241 h 5293402"/>
              <a:gd name="connsiteX7" fmla="*/ 5565656 w 6375745"/>
              <a:gd name="connsiteY7" fmla="*/ 1450225 h 5293402"/>
              <a:gd name="connsiteX8" fmla="*/ 5520650 w 6375745"/>
              <a:gd name="connsiteY8" fmla="*/ 2575351 h 5293402"/>
              <a:gd name="connsiteX9" fmla="*/ 4890581 w 6375745"/>
              <a:gd name="connsiteY9" fmla="*/ 3925501 h 5293402"/>
              <a:gd name="connsiteX10" fmla="*/ 3495426 w 6375745"/>
              <a:gd name="connsiteY10" fmla="*/ 5230645 h 5293402"/>
              <a:gd name="connsiteX11" fmla="*/ 3135386 w 6375745"/>
              <a:gd name="connsiteY11" fmla="*/ 4015510 h 5293402"/>
              <a:gd name="connsiteX12" fmla="*/ 570101 w 6375745"/>
              <a:gd name="connsiteY12" fmla="*/ 3835490 h 5293402"/>
              <a:gd name="connsiteX0" fmla="*/ 0 w 6375745"/>
              <a:gd name="connsiteY0" fmla="*/ 3847723 h 5293402"/>
              <a:gd name="connsiteX1" fmla="*/ 1830241 w 6375745"/>
              <a:gd name="connsiteY1" fmla="*/ 2980396 h 5293402"/>
              <a:gd name="connsiteX2" fmla="*/ 3023858 w 6375745"/>
              <a:gd name="connsiteY2" fmla="*/ 1846907 h 5293402"/>
              <a:gd name="connsiteX3" fmla="*/ 3349783 w 6375745"/>
              <a:gd name="connsiteY3" fmla="*/ 995881 h 5293402"/>
              <a:gd name="connsiteX4" fmla="*/ 2761307 w 6375745"/>
              <a:gd name="connsiteY4" fmla="*/ 778598 h 5293402"/>
              <a:gd name="connsiteX5" fmla="*/ 5151422 w 6375745"/>
              <a:gd name="connsiteY5" fmla="*/ 0 h 5293402"/>
              <a:gd name="connsiteX6" fmla="*/ 6375745 w 6375745"/>
              <a:gd name="connsiteY6" fmla="*/ 1585241 h 5293402"/>
              <a:gd name="connsiteX7" fmla="*/ 5565656 w 6375745"/>
              <a:gd name="connsiteY7" fmla="*/ 1450225 h 5293402"/>
              <a:gd name="connsiteX8" fmla="*/ 5520650 w 6375745"/>
              <a:gd name="connsiteY8" fmla="*/ 2575351 h 5293402"/>
              <a:gd name="connsiteX9" fmla="*/ 4890581 w 6375745"/>
              <a:gd name="connsiteY9" fmla="*/ 3925501 h 5293402"/>
              <a:gd name="connsiteX10" fmla="*/ 3495426 w 6375745"/>
              <a:gd name="connsiteY10" fmla="*/ 5230645 h 5293402"/>
              <a:gd name="connsiteX11" fmla="*/ 3135386 w 6375745"/>
              <a:gd name="connsiteY11" fmla="*/ 4015510 h 5293402"/>
              <a:gd name="connsiteX12" fmla="*/ 570101 w 6375745"/>
              <a:gd name="connsiteY12" fmla="*/ 3835490 h 5293402"/>
              <a:gd name="connsiteX0" fmla="*/ 0 w 6375745"/>
              <a:gd name="connsiteY0" fmla="*/ 3847723 h 5293402"/>
              <a:gd name="connsiteX1" fmla="*/ 1830241 w 6375745"/>
              <a:gd name="connsiteY1" fmla="*/ 2980396 h 5293402"/>
              <a:gd name="connsiteX2" fmla="*/ 3023858 w 6375745"/>
              <a:gd name="connsiteY2" fmla="*/ 1846907 h 5293402"/>
              <a:gd name="connsiteX3" fmla="*/ 3349783 w 6375745"/>
              <a:gd name="connsiteY3" fmla="*/ 995881 h 5293402"/>
              <a:gd name="connsiteX4" fmla="*/ 2761307 w 6375745"/>
              <a:gd name="connsiteY4" fmla="*/ 778598 h 5293402"/>
              <a:gd name="connsiteX5" fmla="*/ 5151422 w 6375745"/>
              <a:gd name="connsiteY5" fmla="*/ 0 h 5293402"/>
              <a:gd name="connsiteX6" fmla="*/ 6375745 w 6375745"/>
              <a:gd name="connsiteY6" fmla="*/ 1585241 h 5293402"/>
              <a:gd name="connsiteX7" fmla="*/ 5565656 w 6375745"/>
              <a:gd name="connsiteY7" fmla="*/ 1450225 h 5293402"/>
              <a:gd name="connsiteX8" fmla="*/ 5520650 w 6375745"/>
              <a:gd name="connsiteY8" fmla="*/ 2575351 h 5293402"/>
              <a:gd name="connsiteX9" fmla="*/ 4890581 w 6375745"/>
              <a:gd name="connsiteY9" fmla="*/ 3925501 h 5293402"/>
              <a:gd name="connsiteX10" fmla="*/ 3495426 w 6375745"/>
              <a:gd name="connsiteY10" fmla="*/ 5230645 h 5293402"/>
              <a:gd name="connsiteX11" fmla="*/ 3135386 w 6375745"/>
              <a:gd name="connsiteY11" fmla="*/ 3835490 h 5293402"/>
              <a:gd name="connsiteX12" fmla="*/ 570101 w 6375745"/>
              <a:gd name="connsiteY12" fmla="*/ 3835490 h 5293402"/>
              <a:gd name="connsiteX0" fmla="*/ 0 w 6375745"/>
              <a:gd name="connsiteY0" fmla="*/ 3847723 h 5293402"/>
              <a:gd name="connsiteX1" fmla="*/ 1830241 w 6375745"/>
              <a:gd name="connsiteY1" fmla="*/ 2980396 h 5293402"/>
              <a:gd name="connsiteX2" fmla="*/ 3023858 w 6375745"/>
              <a:gd name="connsiteY2" fmla="*/ 1846907 h 5293402"/>
              <a:gd name="connsiteX3" fmla="*/ 3349783 w 6375745"/>
              <a:gd name="connsiteY3" fmla="*/ 995881 h 5293402"/>
              <a:gd name="connsiteX4" fmla="*/ 2761307 w 6375745"/>
              <a:gd name="connsiteY4" fmla="*/ 778598 h 5293402"/>
              <a:gd name="connsiteX5" fmla="*/ 5151422 w 6375745"/>
              <a:gd name="connsiteY5" fmla="*/ 0 h 5293402"/>
              <a:gd name="connsiteX6" fmla="*/ 6375745 w 6375745"/>
              <a:gd name="connsiteY6" fmla="*/ 1585241 h 5293402"/>
              <a:gd name="connsiteX7" fmla="*/ 5565656 w 6375745"/>
              <a:gd name="connsiteY7" fmla="*/ 1450225 h 5293402"/>
              <a:gd name="connsiteX8" fmla="*/ 5520650 w 6375745"/>
              <a:gd name="connsiteY8" fmla="*/ 2575351 h 5293402"/>
              <a:gd name="connsiteX9" fmla="*/ 4890581 w 6375745"/>
              <a:gd name="connsiteY9" fmla="*/ 3925501 h 5293402"/>
              <a:gd name="connsiteX10" fmla="*/ 3495426 w 6375745"/>
              <a:gd name="connsiteY10" fmla="*/ 5230645 h 5293402"/>
              <a:gd name="connsiteX11" fmla="*/ 3135386 w 6375745"/>
              <a:gd name="connsiteY11" fmla="*/ 3835490 h 5293402"/>
              <a:gd name="connsiteX12" fmla="*/ 570101 w 6375745"/>
              <a:gd name="connsiteY12" fmla="*/ 3835490 h 5293402"/>
              <a:gd name="connsiteX0" fmla="*/ 0 w 6375745"/>
              <a:gd name="connsiteY0" fmla="*/ 3847723 h 5293402"/>
              <a:gd name="connsiteX1" fmla="*/ 1830241 w 6375745"/>
              <a:gd name="connsiteY1" fmla="*/ 2980396 h 5293402"/>
              <a:gd name="connsiteX2" fmla="*/ 3135386 w 6375745"/>
              <a:gd name="connsiteY2" fmla="*/ 1945280 h 5293402"/>
              <a:gd name="connsiteX3" fmla="*/ 3349783 w 6375745"/>
              <a:gd name="connsiteY3" fmla="*/ 995881 h 5293402"/>
              <a:gd name="connsiteX4" fmla="*/ 2761307 w 6375745"/>
              <a:gd name="connsiteY4" fmla="*/ 778598 h 5293402"/>
              <a:gd name="connsiteX5" fmla="*/ 5151422 w 6375745"/>
              <a:gd name="connsiteY5" fmla="*/ 0 h 5293402"/>
              <a:gd name="connsiteX6" fmla="*/ 6375745 w 6375745"/>
              <a:gd name="connsiteY6" fmla="*/ 1585241 h 5293402"/>
              <a:gd name="connsiteX7" fmla="*/ 5565656 w 6375745"/>
              <a:gd name="connsiteY7" fmla="*/ 1450225 h 5293402"/>
              <a:gd name="connsiteX8" fmla="*/ 5520650 w 6375745"/>
              <a:gd name="connsiteY8" fmla="*/ 2575351 h 5293402"/>
              <a:gd name="connsiteX9" fmla="*/ 4890581 w 6375745"/>
              <a:gd name="connsiteY9" fmla="*/ 3925501 h 5293402"/>
              <a:gd name="connsiteX10" fmla="*/ 3495426 w 6375745"/>
              <a:gd name="connsiteY10" fmla="*/ 5230645 h 5293402"/>
              <a:gd name="connsiteX11" fmla="*/ 3135386 w 6375745"/>
              <a:gd name="connsiteY11" fmla="*/ 3835490 h 5293402"/>
              <a:gd name="connsiteX12" fmla="*/ 570101 w 6375745"/>
              <a:gd name="connsiteY12" fmla="*/ 3835490 h 5293402"/>
              <a:gd name="connsiteX0" fmla="*/ 0 w 6375745"/>
              <a:gd name="connsiteY0" fmla="*/ 3567628 h 5013307"/>
              <a:gd name="connsiteX1" fmla="*/ 1830241 w 6375745"/>
              <a:gd name="connsiteY1" fmla="*/ 2700301 h 5013307"/>
              <a:gd name="connsiteX2" fmla="*/ 3135386 w 6375745"/>
              <a:gd name="connsiteY2" fmla="*/ 1665185 h 5013307"/>
              <a:gd name="connsiteX3" fmla="*/ 3349783 w 6375745"/>
              <a:gd name="connsiteY3" fmla="*/ 715786 h 5013307"/>
              <a:gd name="connsiteX4" fmla="*/ 2761307 w 6375745"/>
              <a:gd name="connsiteY4" fmla="*/ 498503 h 5013307"/>
              <a:gd name="connsiteX5" fmla="*/ 4620551 w 6375745"/>
              <a:gd name="connsiteY5" fmla="*/ 0 h 5013307"/>
              <a:gd name="connsiteX6" fmla="*/ 6375745 w 6375745"/>
              <a:gd name="connsiteY6" fmla="*/ 1305146 h 5013307"/>
              <a:gd name="connsiteX7" fmla="*/ 5565656 w 6375745"/>
              <a:gd name="connsiteY7" fmla="*/ 1170130 h 5013307"/>
              <a:gd name="connsiteX8" fmla="*/ 5520650 w 6375745"/>
              <a:gd name="connsiteY8" fmla="*/ 2295256 h 5013307"/>
              <a:gd name="connsiteX9" fmla="*/ 4890581 w 6375745"/>
              <a:gd name="connsiteY9" fmla="*/ 3645406 h 5013307"/>
              <a:gd name="connsiteX10" fmla="*/ 3495426 w 6375745"/>
              <a:gd name="connsiteY10" fmla="*/ 4950550 h 5013307"/>
              <a:gd name="connsiteX11" fmla="*/ 3135386 w 6375745"/>
              <a:gd name="connsiteY11" fmla="*/ 3555395 h 5013307"/>
              <a:gd name="connsiteX12" fmla="*/ 570101 w 6375745"/>
              <a:gd name="connsiteY12" fmla="*/ 3555395 h 5013307"/>
              <a:gd name="connsiteX0" fmla="*/ 0 w 6375745"/>
              <a:gd name="connsiteY0" fmla="*/ 3882663 h 5328342"/>
              <a:gd name="connsiteX1" fmla="*/ 1830241 w 6375745"/>
              <a:gd name="connsiteY1" fmla="*/ 3015336 h 5328342"/>
              <a:gd name="connsiteX2" fmla="*/ 3135386 w 6375745"/>
              <a:gd name="connsiteY2" fmla="*/ 1980220 h 5328342"/>
              <a:gd name="connsiteX3" fmla="*/ 3349783 w 6375745"/>
              <a:gd name="connsiteY3" fmla="*/ 1030821 h 5328342"/>
              <a:gd name="connsiteX4" fmla="*/ 2761307 w 6375745"/>
              <a:gd name="connsiteY4" fmla="*/ 813538 h 5328342"/>
              <a:gd name="connsiteX5" fmla="*/ 4260511 w 6375745"/>
              <a:gd name="connsiteY5" fmla="*/ 0 h 5328342"/>
              <a:gd name="connsiteX6" fmla="*/ 6375745 w 6375745"/>
              <a:gd name="connsiteY6" fmla="*/ 1620181 h 5328342"/>
              <a:gd name="connsiteX7" fmla="*/ 5565656 w 6375745"/>
              <a:gd name="connsiteY7" fmla="*/ 1485165 h 5328342"/>
              <a:gd name="connsiteX8" fmla="*/ 5520650 w 6375745"/>
              <a:gd name="connsiteY8" fmla="*/ 2610291 h 5328342"/>
              <a:gd name="connsiteX9" fmla="*/ 4890581 w 6375745"/>
              <a:gd name="connsiteY9" fmla="*/ 3960441 h 5328342"/>
              <a:gd name="connsiteX10" fmla="*/ 3495426 w 6375745"/>
              <a:gd name="connsiteY10" fmla="*/ 5265585 h 5328342"/>
              <a:gd name="connsiteX11" fmla="*/ 3135386 w 6375745"/>
              <a:gd name="connsiteY11" fmla="*/ 3870430 h 5328342"/>
              <a:gd name="connsiteX12" fmla="*/ 570101 w 6375745"/>
              <a:gd name="connsiteY12" fmla="*/ 3870430 h 5328342"/>
              <a:gd name="connsiteX0" fmla="*/ 0 w 6150721"/>
              <a:gd name="connsiteY0" fmla="*/ 3882663 h 5328342"/>
              <a:gd name="connsiteX1" fmla="*/ 1830241 w 6150721"/>
              <a:gd name="connsiteY1" fmla="*/ 3015336 h 5328342"/>
              <a:gd name="connsiteX2" fmla="*/ 3135386 w 6150721"/>
              <a:gd name="connsiteY2" fmla="*/ 1980220 h 5328342"/>
              <a:gd name="connsiteX3" fmla="*/ 3349783 w 6150721"/>
              <a:gd name="connsiteY3" fmla="*/ 1030821 h 5328342"/>
              <a:gd name="connsiteX4" fmla="*/ 2761307 w 6150721"/>
              <a:gd name="connsiteY4" fmla="*/ 813538 h 5328342"/>
              <a:gd name="connsiteX5" fmla="*/ 4260511 w 6150721"/>
              <a:gd name="connsiteY5" fmla="*/ 0 h 5328342"/>
              <a:gd name="connsiteX6" fmla="*/ 6150721 w 6150721"/>
              <a:gd name="connsiteY6" fmla="*/ 1369493 h 5328342"/>
              <a:gd name="connsiteX7" fmla="*/ 5565656 w 6150721"/>
              <a:gd name="connsiteY7" fmla="*/ 1485165 h 5328342"/>
              <a:gd name="connsiteX8" fmla="*/ 5520650 w 6150721"/>
              <a:gd name="connsiteY8" fmla="*/ 2610291 h 5328342"/>
              <a:gd name="connsiteX9" fmla="*/ 4890581 w 6150721"/>
              <a:gd name="connsiteY9" fmla="*/ 3960441 h 5328342"/>
              <a:gd name="connsiteX10" fmla="*/ 3495426 w 6150721"/>
              <a:gd name="connsiteY10" fmla="*/ 5265585 h 5328342"/>
              <a:gd name="connsiteX11" fmla="*/ 3135386 w 6150721"/>
              <a:gd name="connsiteY11" fmla="*/ 3870430 h 5328342"/>
              <a:gd name="connsiteX12" fmla="*/ 570101 w 6150721"/>
              <a:gd name="connsiteY12" fmla="*/ 3870430 h 5328342"/>
              <a:gd name="connsiteX0" fmla="*/ 0 w 6150721"/>
              <a:gd name="connsiteY0" fmla="*/ 3882663 h 5328342"/>
              <a:gd name="connsiteX1" fmla="*/ 1830241 w 6150721"/>
              <a:gd name="connsiteY1" fmla="*/ 3015336 h 5328342"/>
              <a:gd name="connsiteX2" fmla="*/ 3135386 w 6150721"/>
              <a:gd name="connsiteY2" fmla="*/ 1980220 h 5328342"/>
              <a:gd name="connsiteX3" fmla="*/ 3349783 w 6150721"/>
              <a:gd name="connsiteY3" fmla="*/ 1030821 h 5328342"/>
              <a:gd name="connsiteX4" fmla="*/ 2761307 w 6150721"/>
              <a:gd name="connsiteY4" fmla="*/ 813538 h 5328342"/>
              <a:gd name="connsiteX5" fmla="*/ 4260511 w 6150721"/>
              <a:gd name="connsiteY5" fmla="*/ 0 h 5328342"/>
              <a:gd name="connsiteX6" fmla="*/ 6150721 w 6150721"/>
              <a:gd name="connsiteY6" fmla="*/ 1369493 h 5328342"/>
              <a:gd name="connsiteX7" fmla="*/ 5565656 w 6150721"/>
              <a:gd name="connsiteY7" fmla="*/ 1485165 h 5328342"/>
              <a:gd name="connsiteX8" fmla="*/ 5520650 w 6150721"/>
              <a:gd name="connsiteY8" fmla="*/ 2610291 h 5328342"/>
              <a:gd name="connsiteX9" fmla="*/ 4890581 w 6150721"/>
              <a:gd name="connsiteY9" fmla="*/ 3960441 h 5328342"/>
              <a:gd name="connsiteX10" fmla="*/ 3495426 w 6150721"/>
              <a:gd name="connsiteY10" fmla="*/ 5265585 h 5328342"/>
              <a:gd name="connsiteX11" fmla="*/ 3135386 w 6150721"/>
              <a:gd name="connsiteY11" fmla="*/ 3870430 h 5328342"/>
              <a:gd name="connsiteX12" fmla="*/ 255066 w 6150721"/>
              <a:gd name="connsiteY12" fmla="*/ 3859480 h 5328342"/>
              <a:gd name="connsiteX0" fmla="*/ 0 w 6150721"/>
              <a:gd name="connsiteY0" fmla="*/ 3882663 h 5328342"/>
              <a:gd name="connsiteX1" fmla="*/ 1830241 w 6150721"/>
              <a:gd name="connsiteY1" fmla="*/ 3015336 h 5328342"/>
              <a:gd name="connsiteX2" fmla="*/ 3135386 w 6150721"/>
              <a:gd name="connsiteY2" fmla="*/ 1980220 h 5328342"/>
              <a:gd name="connsiteX3" fmla="*/ 3349783 w 6150721"/>
              <a:gd name="connsiteY3" fmla="*/ 1030821 h 5328342"/>
              <a:gd name="connsiteX4" fmla="*/ 2761307 w 6150721"/>
              <a:gd name="connsiteY4" fmla="*/ 813538 h 5328342"/>
              <a:gd name="connsiteX5" fmla="*/ 4260511 w 6150721"/>
              <a:gd name="connsiteY5" fmla="*/ 0 h 5328342"/>
              <a:gd name="connsiteX6" fmla="*/ 6150721 w 6150721"/>
              <a:gd name="connsiteY6" fmla="*/ 1369493 h 5328342"/>
              <a:gd name="connsiteX7" fmla="*/ 5565656 w 6150721"/>
              <a:gd name="connsiteY7" fmla="*/ 1485165 h 5328342"/>
              <a:gd name="connsiteX8" fmla="*/ 5340631 w 6150721"/>
              <a:gd name="connsiteY8" fmla="*/ 2572987 h 5328342"/>
              <a:gd name="connsiteX9" fmla="*/ 4890581 w 6150721"/>
              <a:gd name="connsiteY9" fmla="*/ 3960441 h 5328342"/>
              <a:gd name="connsiteX10" fmla="*/ 3495426 w 6150721"/>
              <a:gd name="connsiteY10" fmla="*/ 5265585 h 5328342"/>
              <a:gd name="connsiteX11" fmla="*/ 3135386 w 6150721"/>
              <a:gd name="connsiteY11" fmla="*/ 3870430 h 5328342"/>
              <a:gd name="connsiteX12" fmla="*/ 255066 w 6150721"/>
              <a:gd name="connsiteY12" fmla="*/ 3859480 h 5328342"/>
              <a:gd name="connsiteX0" fmla="*/ 0 w 6150721"/>
              <a:gd name="connsiteY0" fmla="*/ 3882663 h 5328342"/>
              <a:gd name="connsiteX1" fmla="*/ 1830241 w 6150721"/>
              <a:gd name="connsiteY1" fmla="*/ 3015336 h 5328342"/>
              <a:gd name="connsiteX2" fmla="*/ 3135386 w 6150721"/>
              <a:gd name="connsiteY2" fmla="*/ 1980220 h 5328342"/>
              <a:gd name="connsiteX3" fmla="*/ 3349783 w 6150721"/>
              <a:gd name="connsiteY3" fmla="*/ 1030821 h 5328342"/>
              <a:gd name="connsiteX4" fmla="*/ 2761307 w 6150721"/>
              <a:gd name="connsiteY4" fmla="*/ 813538 h 5328342"/>
              <a:gd name="connsiteX5" fmla="*/ 4260511 w 6150721"/>
              <a:gd name="connsiteY5" fmla="*/ 0 h 5328342"/>
              <a:gd name="connsiteX6" fmla="*/ 6150721 w 6150721"/>
              <a:gd name="connsiteY6" fmla="*/ 1369493 h 5328342"/>
              <a:gd name="connsiteX7" fmla="*/ 5385636 w 6150721"/>
              <a:gd name="connsiteY7" fmla="*/ 1327993 h 5328342"/>
              <a:gd name="connsiteX8" fmla="*/ 5340631 w 6150721"/>
              <a:gd name="connsiteY8" fmla="*/ 2572987 h 5328342"/>
              <a:gd name="connsiteX9" fmla="*/ 4890581 w 6150721"/>
              <a:gd name="connsiteY9" fmla="*/ 3960441 h 5328342"/>
              <a:gd name="connsiteX10" fmla="*/ 3495426 w 6150721"/>
              <a:gd name="connsiteY10" fmla="*/ 5265585 h 5328342"/>
              <a:gd name="connsiteX11" fmla="*/ 3135386 w 6150721"/>
              <a:gd name="connsiteY11" fmla="*/ 3870430 h 5328342"/>
              <a:gd name="connsiteX12" fmla="*/ 255066 w 6150721"/>
              <a:gd name="connsiteY12" fmla="*/ 3859480 h 5328342"/>
              <a:gd name="connsiteX0" fmla="*/ 0 w 5925696"/>
              <a:gd name="connsiteY0" fmla="*/ 3882663 h 5328342"/>
              <a:gd name="connsiteX1" fmla="*/ 1830241 w 5925696"/>
              <a:gd name="connsiteY1" fmla="*/ 3015336 h 5328342"/>
              <a:gd name="connsiteX2" fmla="*/ 3135386 w 5925696"/>
              <a:gd name="connsiteY2" fmla="*/ 1980220 h 5328342"/>
              <a:gd name="connsiteX3" fmla="*/ 3349783 w 5925696"/>
              <a:gd name="connsiteY3" fmla="*/ 1030821 h 5328342"/>
              <a:gd name="connsiteX4" fmla="*/ 2761307 w 5925696"/>
              <a:gd name="connsiteY4" fmla="*/ 813538 h 5328342"/>
              <a:gd name="connsiteX5" fmla="*/ 4260511 w 5925696"/>
              <a:gd name="connsiteY5" fmla="*/ 0 h 5328342"/>
              <a:gd name="connsiteX6" fmla="*/ 5925696 w 5925696"/>
              <a:gd name="connsiteY6" fmla="*/ 1410993 h 5328342"/>
              <a:gd name="connsiteX7" fmla="*/ 5385636 w 5925696"/>
              <a:gd name="connsiteY7" fmla="*/ 1327993 h 5328342"/>
              <a:gd name="connsiteX8" fmla="*/ 5340631 w 5925696"/>
              <a:gd name="connsiteY8" fmla="*/ 2572987 h 5328342"/>
              <a:gd name="connsiteX9" fmla="*/ 4890581 w 5925696"/>
              <a:gd name="connsiteY9" fmla="*/ 3960441 h 5328342"/>
              <a:gd name="connsiteX10" fmla="*/ 3495426 w 5925696"/>
              <a:gd name="connsiteY10" fmla="*/ 5265585 h 5328342"/>
              <a:gd name="connsiteX11" fmla="*/ 3135386 w 5925696"/>
              <a:gd name="connsiteY11" fmla="*/ 3870430 h 5328342"/>
              <a:gd name="connsiteX12" fmla="*/ 255066 w 5925696"/>
              <a:gd name="connsiteY12" fmla="*/ 3859480 h 5328342"/>
              <a:gd name="connsiteX0" fmla="*/ 0 w 5925696"/>
              <a:gd name="connsiteY0" fmla="*/ 3882663 h 5328342"/>
              <a:gd name="connsiteX1" fmla="*/ 1830241 w 5925696"/>
              <a:gd name="connsiteY1" fmla="*/ 3015336 h 5328342"/>
              <a:gd name="connsiteX2" fmla="*/ 3135386 w 5925696"/>
              <a:gd name="connsiteY2" fmla="*/ 1980220 h 5328342"/>
              <a:gd name="connsiteX3" fmla="*/ 3349783 w 5925696"/>
              <a:gd name="connsiteY3" fmla="*/ 1030821 h 5328342"/>
              <a:gd name="connsiteX4" fmla="*/ 2761307 w 5925696"/>
              <a:gd name="connsiteY4" fmla="*/ 813538 h 5328342"/>
              <a:gd name="connsiteX5" fmla="*/ 4260511 w 5925696"/>
              <a:gd name="connsiteY5" fmla="*/ 0 h 5328342"/>
              <a:gd name="connsiteX6" fmla="*/ 5925696 w 5925696"/>
              <a:gd name="connsiteY6" fmla="*/ 1203494 h 5328342"/>
              <a:gd name="connsiteX7" fmla="*/ 5385636 w 5925696"/>
              <a:gd name="connsiteY7" fmla="*/ 1327993 h 5328342"/>
              <a:gd name="connsiteX8" fmla="*/ 5340631 w 5925696"/>
              <a:gd name="connsiteY8" fmla="*/ 2572987 h 5328342"/>
              <a:gd name="connsiteX9" fmla="*/ 4890581 w 5925696"/>
              <a:gd name="connsiteY9" fmla="*/ 3960441 h 5328342"/>
              <a:gd name="connsiteX10" fmla="*/ 3495426 w 5925696"/>
              <a:gd name="connsiteY10" fmla="*/ 5265585 h 5328342"/>
              <a:gd name="connsiteX11" fmla="*/ 3135386 w 5925696"/>
              <a:gd name="connsiteY11" fmla="*/ 3870430 h 5328342"/>
              <a:gd name="connsiteX12" fmla="*/ 255066 w 5925696"/>
              <a:gd name="connsiteY12" fmla="*/ 3859480 h 5328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925696" h="5328342">
                <a:moveTo>
                  <a:pt x="0" y="3882663"/>
                </a:moveTo>
                <a:cubicBezTo>
                  <a:pt x="610080" y="3593554"/>
                  <a:pt x="1307677" y="3332410"/>
                  <a:pt x="1830241" y="3015336"/>
                </a:cubicBezTo>
                <a:cubicBezTo>
                  <a:pt x="2352805" y="2698262"/>
                  <a:pt x="2882129" y="2310973"/>
                  <a:pt x="3135386" y="1980220"/>
                </a:cubicBezTo>
                <a:cubicBezTo>
                  <a:pt x="3388643" y="1649468"/>
                  <a:pt x="3393542" y="1208873"/>
                  <a:pt x="3349783" y="1030821"/>
                </a:cubicBezTo>
                <a:lnTo>
                  <a:pt x="2761307" y="813538"/>
                </a:lnTo>
                <a:lnTo>
                  <a:pt x="4260511" y="0"/>
                </a:lnTo>
                <a:lnTo>
                  <a:pt x="5925696" y="1203494"/>
                </a:lnTo>
                <a:lnTo>
                  <a:pt x="5385636" y="1327993"/>
                </a:lnTo>
                <a:cubicBezTo>
                  <a:pt x="5243120" y="1493011"/>
                  <a:pt x="5423140" y="2134246"/>
                  <a:pt x="5340631" y="2572987"/>
                </a:cubicBezTo>
                <a:cubicBezTo>
                  <a:pt x="5258122" y="3011728"/>
                  <a:pt x="5198115" y="3511675"/>
                  <a:pt x="4890581" y="3960441"/>
                </a:cubicBezTo>
                <a:cubicBezTo>
                  <a:pt x="4583047" y="4409207"/>
                  <a:pt x="3794475" y="5328342"/>
                  <a:pt x="3495426" y="5265585"/>
                </a:cubicBezTo>
                <a:cubicBezTo>
                  <a:pt x="3202894" y="5250583"/>
                  <a:pt x="3622940" y="4102956"/>
                  <a:pt x="3135386" y="3870430"/>
                </a:cubicBezTo>
                <a:cubicBezTo>
                  <a:pt x="2850354" y="3630403"/>
                  <a:pt x="798543" y="3766175"/>
                  <a:pt x="255066" y="3859480"/>
                </a:cubicBezTo>
              </a:path>
            </a:pathLst>
          </a:cu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รูปแบบอิสระ 3"/>
          <p:cNvSpPr/>
          <p:nvPr/>
        </p:nvSpPr>
        <p:spPr>
          <a:xfrm>
            <a:off x="341530" y="593685"/>
            <a:ext cx="2816804" cy="2545512"/>
          </a:xfrm>
          <a:custGeom>
            <a:avLst/>
            <a:gdLst>
              <a:gd name="connsiteX0" fmla="*/ 0 w 1901228"/>
              <a:gd name="connsiteY0" fmla="*/ 1765426 h 1765426"/>
              <a:gd name="connsiteX1" fmla="*/ 1874067 w 1901228"/>
              <a:gd name="connsiteY1" fmla="*/ 1765426 h 1765426"/>
              <a:gd name="connsiteX2" fmla="*/ 1901228 w 1901228"/>
              <a:gd name="connsiteY2" fmla="*/ 0 h 1765426"/>
              <a:gd name="connsiteX3" fmla="*/ 1330859 w 1901228"/>
              <a:gd name="connsiteY3" fmla="*/ 0 h 1765426"/>
              <a:gd name="connsiteX4" fmla="*/ 0 w 1901228"/>
              <a:gd name="connsiteY4" fmla="*/ 1321806 h 1765426"/>
              <a:gd name="connsiteX5" fmla="*/ 0 w 1901228"/>
              <a:gd name="connsiteY5" fmla="*/ 1765426 h 1765426"/>
              <a:gd name="connsiteX0" fmla="*/ 0 w 1901228"/>
              <a:gd name="connsiteY0" fmla="*/ 1765426 h 1765426"/>
              <a:gd name="connsiteX1" fmla="*/ 1874067 w 1901228"/>
              <a:gd name="connsiteY1" fmla="*/ 1765426 h 1765426"/>
              <a:gd name="connsiteX2" fmla="*/ 1901228 w 1901228"/>
              <a:gd name="connsiteY2" fmla="*/ 0 h 1765426"/>
              <a:gd name="connsiteX3" fmla="*/ 1330859 w 1901228"/>
              <a:gd name="connsiteY3" fmla="*/ 0 h 1765426"/>
              <a:gd name="connsiteX4" fmla="*/ 0 w 1901228"/>
              <a:gd name="connsiteY4" fmla="*/ 1321806 h 1765426"/>
              <a:gd name="connsiteX5" fmla="*/ 0 w 1901228"/>
              <a:gd name="connsiteY5" fmla="*/ 1765426 h 1765426"/>
              <a:gd name="connsiteX0" fmla="*/ 0 w 1901228"/>
              <a:gd name="connsiteY0" fmla="*/ 1765426 h 1765426"/>
              <a:gd name="connsiteX1" fmla="*/ 1874067 w 1901228"/>
              <a:gd name="connsiteY1" fmla="*/ 1765426 h 1765426"/>
              <a:gd name="connsiteX2" fmla="*/ 1901228 w 1901228"/>
              <a:gd name="connsiteY2" fmla="*/ 0 h 1765426"/>
              <a:gd name="connsiteX3" fmla="*/ 1330859 w 1901228"/>
              <a:gd name="connsiteY3" fmla="*/ 0 h 1765426"/>
              <a:gd name="connsiteX4" fmla="*/ 945105 w 1901228"/>
              <a:gd name="connsiteY4" fmla="*/ 945105 h 1765426"/>
              <a:gd name="connsiteX5" fmla="*/ 0 w 1901228"/>
              <a:gd name="connsiteY5" fmla="*/ 1321806 h 1765426"/>
              <a:gd name="connsiteX6" fmla="*/ 0 w 1901228"/>
              <a:gd name="connsiteY6" fmla="*/ 1765426 h 1765426"/>
              <a:gd name="connsiteX0" fmla="*/ 0 w 1901228"/>
              <a:gd name="connsiteY0" fmla="*/ 1803503 h 1803503"/>
              <a:gd name="connsiteX1" fmla="*/ 1874067 w 1901228"/>
              <a:gd name="connsiteY1" fmla="*/ 1803503 h 1803503"/>
              <a:gd name="connsiteX2" fmla="*/ 1901228 w 1901228"/>
              <a:gd name="connsiteY2" fmla="*/ 38077 h 1803503"/>
              <a:gd name="connsiteX3" fmla="*/ 1330859 w 1901228"/>
              <a:gd name="connsiteY3" fmla="*/ 38077 h 1803503"/>
              <a:gd name="connsiteX4" fmla="*/ 1224444 w 1901228"/>
              <a:gd name="connsiteY4" fmla="*/ 157517 h 1803503"/>
              <a:gd name="connsiteX5" fmla="*/ 945105 w 1901228"/>
              <a:gd name="connsiteY5" fmla="*/ 983182 h 1803503"/>
              <a:gd name="connsiteX6" fmla="*/ 0 w 1901228"/>
              <a:gd name="connsiteY6" fmla="*/ 1359883 h 1803503"/>
              <a:gd name="connsiteX7" fmla="*/ 0 w 1901228"/>
              <a:gd name="connsiteY7" fmla="*/ 1803503 h 1803503"/>
              <a:gd name="connsiteX0" fmla="*/ 0 w 1901228"/>
              <a:gd name="connsiteY0" fmla="*/ 1877937 h 1877937"/>
              <a:gd name="connsiteX1" fmla="*/ 1874067 w 1901228"/>
              <a:gd name="connsiteY1" fmla="*/ 1877937 h 1877937"/>
              <a:gd name="connsiteX2" fmla="*/ 1901228 w 1901228"/>
              <a:gd name="connsiteY2" fmla="*/ 112511 h 1877937"/>
              <a:gd name="connsiteX3" fmla="*/ 1330859 w 1901228"/>
              <a:gd name="connsiteY3" fmla="*/ 112511 h 1877937"/>
              <a:gd name="connsiteX4" fmla="*/ 1305145 w 1901228"/>
              <a:gd name="connsiteY4" fmla="*/ 157517 h 1877937"/>
              <a:gd name="connsiteX5" fmla="*/ 945105 w 1901228"/>
              <a:gd name="connsiteY5" fmla="*/ 1057616 h 1877937"/>
              <a:gd name="connsiteX6" fmla="*/ 0 w 1901228"/>
              <a:gd name="connsiteY6" fmla="*/ 1434317 h 1877937"/>
              <a:gd name="connsiteX7" fmla="*/ 0 w 1901228"/>
              <a:gd name="connsiteY7" fmla="*/ 1877937 h 1877937"/>
              <a:gd name="connsiteX0" fmla="*/ 100970 w 2002198"/>
              <a:gd name="connsiteY0" fmla="*/ 1877937 h 1877937"/>
              <a:gd name="connsiteX1" fmla="*/ 1975037 w 2002198"/>
              <a:gd name="connsiteY1" fmla="*/ 1877937 h 1877937"/>
              <a:gd name="connsiteX2" fmla="*/ 2002198 w 2002198"/>
              <a:gd name="connsiteY2" fmla="*/ 112511 h 1877937"/>
              <a:gd name="connsiteX3" fmla="*/ 1431829 w 2002198"/>
              <a:gd name="connsiteY3" fmla="*/ 112511 h 1877937"/>
              <a:gd name="connsiteX4" fmla="*/ 1406115 w 2002198"/>
              <a:gd name="connsiteY4" fmla="*/ 157517 h 1877937"/>
              <a:gd name="connsiteX5" fmla="*/ 1046075 w 2002198"/>
              <a:gd name="connsiteY5" fmla="*/ 1057616 h 1877937"/>
              <a:gd name="connsiteX6" fmla="*/ 157517 w 2002198"/>
              <a:gd name="connsiteY6" fmla="*/ 1354582 h 1877937"/>
              <a:gd name="connsiteX7" fmla="*/ 100970 w 2002198"/>
              <a:gd name="connsiteY7" fmla="*/ 1434317 h 1877937"/>
              <a:gd name="connsiteX8" fmla="*/ 100970 w 2002198"/>
              <a:gd name="connsiteY8" fmla="*/ 1877937 h 1877937"/>
              <a:gd name="connsiteX0" fmla="*/ 67507 w 1968735"/>
              <a:gd name="connsiteY0" fmla="*/ 1877937 h 1877937"/>
              <a:gd name="connsiteX1" fmla="*/ 1941574 w 1968735"/>
              <a:gd name="connsiteY1" fmla="*/ 1877937 h 1877937"/>
              <a:gd name="connsiteX2" fmla="*/ 1968735 w 1968735"/>
              <a:gd name="connsiteY2" fmla="*/ 112511 h 1877937"/>
              <a:gd name="connsiteX3" fmla="*/ 1398366 w 1968735"/>
              <a:gd name="connsiteY3" fmla="*/ 112511 h 1877937"/>
              <a:gd name="connsiteX4" fmla="*/ 1372652 w 1968735"/>
              <a:gd name="connsiteY4" fmla="*/ 157517 h 1877937"/>
              <a:gd name="connsiteX5" fmla="*/ 1012612 w 1968735"/>
              <a:gd name="connsiteY5" fmla="*/ 1057616 h 1877937"/>
              <a:gd name="connsiteX6" fmla="*/ 157517 w 1968735"/>
              <a:gd name="connsiteY6" fmla="*/ 1372652 h 1877937"/>
              <a:gd name="connsiteX7" fmla="*/ 67507 w 1968735"/>
              <a:gd name="connsiteY7" fmla="*/ 1434317 h 1877937"/>
              <a:gd name="connsiteX8" fmla="*/ 67507 w 1968735"/>
              <a:gd name="connsiteY8" fmla="*/ 1877937 h 1877937"/>
              <a:gd name="connsiteX0" fmla="*/ 52506 w 1953734"/>
              <a:gd name="connsiteY0" fmla="*/ 1870437 h 1870437"/>
              <a:gd name="connsiteX1" fmla="*/ 1926573 w 1953734"/>
              <a:gd name="connsiteY1" fmla="*/ 1870437 h 1870437"/>
              <a:gd name="connsiteX2" fmla="*/ 1953734 w 1953734"/>
              <a:gd name="connsiteY2" fmla="*/ 105011 h 1870437"/>
              <a:gd name="connsiteX3" fmla="*/ 1383365 w 1953734"/>
              <a:gd name="connsiteY3" fmla="*/ 105011 h 1870437"/>
              <a:gd name="connsiteX4" fmla="*/ 1357651 w 1953734"/>
              <a:gd name="connsiteY4" fmla="*/ 150017 h 1870437"/>
              <a:gd name="connsiteX5" fmla="*/ 907601 w 1953734"/>
              <a:gd name="connsiteY5" fmla="*/ 1005112 h 1870437"/>
              <a:gd name="connsiteX6" fmla="*/ 142516 w 1953734"/>
              <a:gd name="connsiteY6" fmla="*/ 1365152 h 1870437"/>
              <a:gd name="connsiteX7" fmla="*/ 52506 w 1953734"/>
              <a:gd name="connsiteY7" fmla="*/ 1426817 h 1870437"/>
              <a:gd name="connsiteX8" fmla="*/ 52506 w 1953734"/>
              <a:gd name="connsiteY8" fmla="*/ 1870437 h 1870437"/>
              <a:gd name="connsiteX0" fmla="*/ 52506 w 1953734"/>
              <a:gd name="connsiteY0" fmla="*/ 1765426 h 1765426"/>
              <a:gd name="connsiteX1" fmla="*/ 1926573 w 1953734"/>
              <a:gd name="connsiteY1" fmla="*/ 1765426 h 1765426"/>
              <a:gd name="connsiteX2" fmla="*/ 1953734 w 1953734"/>
              <a:gd name="connsiteY2" fmla="*/ 0 h 1765426"/>
              <a:gd name="connsiteX3" fmla="*/ 1357651 w 1953734"/>
              <a:gd name="connsiteY3" fmla="*/ 45006 h 1765426"/>
              <a:gd name="connsiteX4" fmla="*/ 907601 w 1953734"/>
              <a:gd name="connsiteY4" fmla="*/ 900101 h 1765426"/>
              <a:gd name="connsiteX5" fmla="*/ 142516 w 1953734"/>
              <a:gd name="connsiteY5" fmla="*/ 1260141 h 1765426"/>
              <a:gd name="connsiteX6" fmla="*/ 52506 w 1953734"/>
              <a:gd name="connsiteY6" fmla="*/ 1321806 h 1765426"/>
              <a:gd name="connsiteX7" fmla="*/ 52506 w 1953734"/>
              <a:gd name="connsiteY7" fmla="*/ 1765426 h 1765426"/>
              <a:gd name="connsiteX0" fmla="*/ 52506 w 1953734"/>
              <a:gd name="connsiteY0" fmla="*/ 1765426 h 1765426"/>
              <a:gd name="connsiteX1" fmla="*/ 1926573 w 1953734"/>
              <a:gd name="connsiteY1" fmla="*/ 1765426 h 1765426"/>
              <a:gd name="connsiteX2" fmla="*/ 1953734 w 1953734"/>
              <a:gd name="connsiteY2" fmla="*/ 0 h 1765426"/>
              <a:gd name="connsiteX3" fmla="*/ 1395155 w 1953734"/>
              <a:gd name="connsiteY3" fmla="*/ 30003 h 1765426"/>
              <a:gd name="connsiteX4" fmla="*/ 907601 w 1953734"/>
              <a:gd name="connsiteY4" fmla="*/ 900101 h 1765426"/>
              <a:gd name="connsiteX5" fmla="*/ 142516 w 1953734"/>
              <a:gd name="connsiteY5" fmla="*/ 1260141 h 1765426"/>
              <a:gd name="connsiteX6" fmla="*/ 52506 w 1953734"/>
              <a:gd name="connsiteY6" fmla="*/ 1321806 h 1765426"/>
              <a:gd name="connsiteX7" fmla="*/ 52506 w 1953734"/>
              <a:gd name="connsiteY7" fmla="*/ 1765426 h 1765426"/>
              <a:gd name="connsiteX0" fmla="*/ 52506 w 1953734"/>
              <a:gd name="connsiteY0" fmla="*/ 1825433 h 1825433"/>
              <a:gd name="connsiteX1" fmla="*/ 1926573 w 1953734"/>
              <a:gd name="connsiteY1" fmla="*/ 1825433 h 1825433"/>
              <a:gd name="connsiteX2" fmla="*/ 1953734 w 1953734"/>
              <a:gd name="connsiteY2" fmla="*/ 60007 h 1825433"/>
              <a:gd name="connsiteX3" fmla="*/ 1440160 w 1953734"/>
              <a:gd name="connsiteY3" fmla="*/ 0 h 1825433"/>
              <a:gd name="connsiteX4" fmla="*/ 907601 w 1953734"/>
              <a:gd name="connsiteY4" fmla="*/ 960108 h 1825433"/>
              <a:gd name="connsiteX5" fmla="*/ 142516 w 1953734"/>
              <a:gd name="connsiteY5" fmla="*/ 1320148 h 1825433"/>
              <a:gd name="connsiteX6" fmla="*/ 52506 w 1953734"/>
              <a:gd name="connsiteY6" fmla="*/ 1381813 h 1825433"/>
              <a:gd name="connsiteX7" fmla="*/ 52506 w 1953734"/>
              <a:gd name="connsiteY7" fmla="*/ 1825433 h 1825433"/>
              <a:gd name="connsiteX0" fmla="*/ 52506 w 1935215"/>
              <a:gd name="connsiteY0" fmla="*/ 1825433 h 1825433"/>
              <a:gd name="connsiteX1" fmla="*/ 1926573 w 1935215"/>
              <a:gd name="connsiteY1" fmla="*/ 1825433 h 1825433"/>
              <a:gd name="connsiteX2" fmla="*/ 1935215 w 1935215"/>
              <a:gd name="connsiteY2" fmla="*/ 1 h 1825433"/>
              <a:gd name="connsiteX3" fmla="*/ 1440160 w 1935215"/>
              <a:gd name="connsiteY3" fmla="*/ 0 h 1825433"/>
              <a:gd name="connsiteX4" fmla="*/ 907601 w 1935215"/>
              <a:gd name="connsiteY4" fmla="*/ 960108 h 1825433"/>
              <a:gd name="connsiteX5" fmla="*/ 142516 w 1935215"/>
              <a:gd name="connsiteY5" fmla="*/ 1320148 h 1825433"/>
              <a:gd name="connsiteX6" fmla="*/ 52506 w 1935215"/>
              <a:gd name="connsiteY6" fmla="*/ 1381813 h 1825433"/>
              <a:gd name="connsiteX7" fmla="*/ 52506 w 1935215"/>
              <a:gd name="connsiteY7" fmla="*/ 1825433 h 1825433"/>
              <a:gd name="connsiteX0" fmla="*/ 66258 w 1948967"/>
              <a:gd name="connsiteY0" fmla="*/ 1825433 h 1825433"/>
              <a:gd name="connsiteX1" fmla="*/ 1940325 w 1948967"/>
              <a:gd name="connsiteY1" fmla="*/ 1825433 h 1825433"/>
              <a:gd name="connsiteX2" fmla="*/ 1948967 w 1948967"/>
              <a:gd name="connsiteY2" fmla="*/ 1 h 1825433"/>
              <a:gd name="connsiteX3" fmla="*/ 1453912 w 1948967"/>
              <a:gd name="connsiteY3" fmla="*/ 0 h 1825433"/>
              <a:gd name="connsiteX4" fmla="*/ 1003863 w 1948967"/>
              <a:gd name="connsiteY4" fmla="*/ 900101 h 1825433"/>
              <a:gd name="connsiteX5" fmla="*/ 156268 w 1948967"/>
              <a:gd name="connsiteY5" fmla="*/ 1320148 h 1825433"/>
              <a:gd name="connsiteX6" fmla="*/ 66258 w 1948967"/>
              <a:gd name="connsiteY6" fmla="*/ 1381813 h 1825433"/>
              <a:gd name="connsiteX7" fmla="*/ 66258 w 1948967"/>
              <a:gd name="connsiteY7" fmla="*/ 1825433 h 1825433"/>
              <a:gd name="connsiteX0" fmla="*/ 67508 w 1950217"/>
              <a:gd name="connsiteY0" fmla="*/ 1825433 h 1825433"/>
              <a:gd name="connsiteX1" fmla="*/ 1941575 w 1950217"/>
              <a:gd name="connsiteY1" fmla="*/ 1825433 h 1825433"/>
              <a:gd name="connsiteX2" fmla="*/ 1950217 w 1950217"/>
              <a:gd name="connsiteY2" fmla="*/ 1 h 1825433"/>
              <a:gd name="connsiteX3" fmla="*/ 1455162 w 1950217"/>
              <a:gd name="connsiteY3" fmla="*/ 0 h 1825433"/>
              <a:gd name="connsiteX4" fmla="*/ 1005113 w 1950217"/>
              <a:gd name="connsiteY4" fmla="*/ 900101 h 1825433"/>
              <a:gd name="connsiteX5" fmla="*/ 157518 w 1950217"/>
              <a:gd name="connsiteY5" fmla="*/ 1320148 h 1825433"/>
              <a:gd name="connsiteX6" fmla="*/ 60008 w 1950217"/>
              <a:gd name="connsiteY6" fmla="*/ 1547796 h 1825433"/>
              <a:gd name="connsiteX7" fmla="*/ 67508 w 1950217"/>
              <a:gd name="connsiteY7" fmla="*/ 1825433 h 1825433"/>
              <a:gd name="connsiteX0" fmla="*/ 7500 w 1890209"/>
              <a:gd name="connsiteY0" fmla="*/ 1825433 h 1825433"/>
              <a:gd name="connsiteX1" fmla="*/ 1881567 w 1890209"/>
              <a:gd name="connsiteY1" fmla="*/ 1825433 h 1825433"/>
              <a:gd name="connsiteX2" fmla="*/ 1890209 w 1890209"/>
              <a:gd name="connsiteY2" fmla="*/ 1 h 1825433"/>
              <a:gd name="connsiteX3" fmla="*/ 1395154 w 1890209"/>
              <a:gd name="connsiteY3" fmla="*/ 0 h 1825433"/>
              <a:gd name="connsiteX4" fmla="*/ 945105 w 1890209"/>
              <a:gd name="connsiteY4" fmla="*/ 900101 h 1825433"/>
              <a:gd name="connsiteX5" fmla="*/ 97510 w 1890209"/>
              <a:gd name="connsiteY5" fmla="*/ 1320148 h 1825433"/>
              <a:gd name="connsiteX6" fmla="*/ 0 w 1890209"/>
              <a:gd name="connsiteY6" fmla="*/ 1547796 h 1825433"/>
              <a:gd name="connsiteX7" fmla="*/ 7500 w 1890209"/>
              <a:gd name="connsiteY7" fmla="*/ 1825433 h 1825433"/>
              <a:gd name="connsiteX0" fmla="*/ 7500 w 1890209"/>
              <a:gd name="connsiteY0" fmla="*/ 1825433 h 1825433"/>
              <a:gd name="connsiteX1" fmla="*/ 1881567 w 1890209"/>
              <a:gd name="connsiteY1" fmla="*/ 1825433 h 1825433"/>
              <a:gd name="connsiteX2" fmla="*/ 1890209 w 1890209"/>
              <a:gd name="connsiteY2" fmla="*/ 1 h 1825433"/>
              <a:gd name="connsiteX3" fmla="*/ 1395154 w 1890209"/>
              <a:gd name="connsiteY3" fmla="*/ 0 h 1825433"/>
              <a:gd name="connsiteX4" fmla="*/ 945105 w 1890209"/>
              <a:gd name="connsiteY4" fmla="*/ 900101 h 1825433"/>
              <a:gd name="connsiteX5" fmla="*/ 180020 w 1890209"/>
              <a:gd name="connsiteY5" fmla="*/ 1497867 h 1825433"/>
              <a:gd name="connsiteX6" fmla="*/ 0 w 1890209"/>
              <a:gd name="connsiteY6" fmla="*/ 1547796 h 1825433"/>
              <a:gd name="connsiteX7" fmla="*/ 7500 w 1890209"/>
              <a:gd name="connsiteY7" fmla="*/ 1825433 h 1825433"/>
              <a:gd name="connsiteX0" fmla="*/ 7500 w 1890209"/>
              <a:gd name="connsiteY0" fmla="*/ 1825433 h 1825433"/>
              <a:gd name="connsiteX1" fmla="*/ 1881567 w 1890209"/>
              <a:gd name="connsiteY1" fmla="*/ 1825433 h 1825433"/>
              <a:gd name="connsiteX2" fmla="*/ 1890209 w 1890209"/>
              <a:gd name="connsiteY2" fmla="*/ 1 h 1825433"/>
              <a:gd name="connsiteX3" fmla="*/ 1395154 w 1890209"/>
              <a:gd name="connsiteY3" fmla="*/ 0 h 1825433"/>
              <a:gd name="connsiteX4" fmla="*/ 945105 w 1890209"/>
              <a:gd name="connsiteY4" fmla="*/ 900101 h 1825433"/>
              <a:gd name="connsiteX5" fmla="*/ 135015 w 1890209"/>
              <a:gd name="connsiteY5" fmla="*/ 1497867 h 1825433"/>
              <a:gd name="connsiteX6" fmla="*/ 0 w 1890209"/>
              <a:gd name="connsiteY6" fmla="*/ 1547796 h 1825433"/>
              <a:gd name="connsiteX7" fmla="*/ 7500 w 1890209"/>
              <a:gd name="connsiteY7" fmla="*/ 1825433 h 1825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90209" h="1825433">
                <a:moveTo>
                  <a:pt x="7500" y="1825433"/>
                </a:moveTo>
                <a:lnTo>
                  <a:pt x="1881567" y="1825433"/>
                </a:lnTo>
                <a:cubicBezTo>
                  <a:pt x="1884448" y="1216956"/>
                  <a:pt x="1887328" y="608478"/>
                  <a:pt x="1890209" y="1"/>
                </a:cubicBezTo>
                <a:lnTo>
                  <a:pt x="1395154" y="0"/>
                </a:lnTo>
                <a:cubicBezTo>
                  <a:pt x="1315860" y="150017"/>
                  <a:pt x="1155128" y="650457"/>
                  <a:pt x="945105" y="900101"/>
                </a:cubicBezTo>
                <a:cubicBezTo>
                  <a:pt x="735082" y="1149746"/>
                  <a:pt x="292533" y="1389918"/>
                  <a:pt x="135015" y="1497867"/>
                </a:cubicBezTo>
                <a:lnTo>
                  <a:pt x="0" y="1547796"/>
                </a:lnTo>
                <a:lnTo>
                  <a:pt x="7500" y="1825433"/>
                </a:lnTo>
                <a:close/>
              </a:path>
            </a:pathLst>
          </a:cu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วงรี 7"/>
          <p:cNvSpPr/>
          <p:nvPr/>
        </p:nvSpPr>
        <p:spPr>
          <a:xfrm>
            <a:off x="2591780" y="2663915"/>
            <a:ext cx="135015" cy="1350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รูปแบบอิสระ 4"/>
          <p:cNvSpPr/>
          <p:nvPr/>
        </p:nvSpPr>
        <p:spPr>
          <a:xfrm rot="19916964">
            <a:off x="4938437" y="2278004"/>
            <a:ext cx="400183" cy="509993"/>
          </a:xfrm>
          <a:custGeom>
            <a:avLst/>
            <a:gdLst>
              <a:gd name="connsiteX0" fmla="*/ 352540 w 870333"/>
              <a:gd name="connsiteY0" fmla="*/ 0 h 925416"/>
              <a:gd name="connsiteX1" fmla="*/ 0 w 870333"/>
              <a:gd name="connsiteY1" fmla="*/ 716096 h 925416"/>
              <a:gd name="connsiteX2" fmla="*/ 396608 w 870333"/>
              <a:gd name="connsiteY2" fmla="*/ 925416 h 925416"/>
              <a:gd name="connsiteX3" fmla="*/ 870333 w 870333"/>
              <a:gd name="connsiteY3" fmla="*/ 749147 h 925416"/>
              <a:gd name="connsiteX4" fmla="*/ 352540 w 870333"/>
              <a:gd name="connsiteY4" fmla="*/ 0 h 925416"/>
              <a:gd name="connsiteX0" fmla="*/ 359885 w 877678"/>
              <a:gd name="connsiteY0" fmla="*/ 5508 h 930924"/>
              <a:gd name="connsiteX1" fmla="*/ 7345 w 877678"/>
              <a:gd name="connsiteY1" fmla="*/ 721604 h 930924"/>
              <a:gd name="connsiteX2" fmla="*/ 403953 w 877678"/>
              <a:gd name="connsiteY2" fmla="*/ 930924 h 930924"/>
              <a:gd name="connsiteX3" fmla="*/ 877678 w 877678"/>
              <a:gd name="connsiteY3" fmla="*/ 754655 h 930924"/>
              <a:gd name="connsiteX4" fmla="*/ 359885 w 877678"/>
              <a:gd name="connsiteY4" fmla="*/ 5508 h 930924"/>
              <a:gd name="connsiteX0" fmla="*/ 359885 w 877678"/>
              <a:gd name="connsiteY0" fmla="*/ 5508 h 930924"/>
              <a:gd name="connsiteX1" fmla="*/ 7345 w 877678"/>
              <a:gd name="connsiteY1" fmla="*/ 721604 h 930924"/>
              <a:gd name="connsiteX2" fmla="*/ 403953 w 877678"/>
              <a:gd name="connsiteY2" fmla="*/ 930924 h 930924"/>
              <a:gd name="connsiteX3" fmla="*/ 877678 w 877678"/>
              <a:gd name="connsiteY3" fmla="*/ 754655 h 930924"/>
              <a:gd name="connsiteX4" fmla="*/ 359885 w 877678"/>
              <a:gd name="connsiteY4" fmla="*/ 5508 h 930924"/>
              <a:gd name="connsiteX0" fmla="*/ 359885 w 877678"/>
              <a:gd name="connsiteY0" fmla="*/ 5508 h 930924"/>
              <a:gd name="connsiteX1" fmla="*/ 7345 w 877678"/>
              <a:gd name="connsiteY1" fmla="*/ 721604 h 930924"/>
              <a:gd name="connsiteX2" fmla="*/ 403953 w 877678"/>
              <a:gd name="connsiteY2" fmla="*/ 930924 h 930924"/>
              <a:gd name="connsiteX3" fmla="*/ 877678 w 877678"/>
              <a:gd name="connsiteY3" fmla="*/ 754655 h 930924"/>
              <a:gd name="connsiteX4" fmla="*/ 359885 w 877678"/>
              <a:gd name="connsiteY4" fmla="*/ 5508 h 930924"/>
              <a:gd name="connsiteX0" fmla="*/ 359885 w 885023"/>
              <a:gd name="connsiteY0" fmla="*/ 5508 h 936432"/>
              <a:gd name="connsiteX1" fmla="*/ 7345 w 885023"/>
              <a:gd name="connsiteY1" fmla="*/ 721604 h 936432"/>
              <a:gd name="connsiteX2" fmla="*/ 403953 w 885023"/>
              <a:gd name="connsiteY2" fmla="*/ 930924 h 936432"/>
              <a:gd name="connsiteX3" fmla="*/ 877678 w 885023"/>
              <a:gd name="connsiteY3" fmla="*/ 754655 h 936432"/>
              <a:gd name="connsiteX4" fmla="*/ 359885 w 885023"/>
              <a:gd name="connsiteY4" fmla="*/ 5508 h 936432"/>
              <a:gd name="connsiteX0" fmla="*/ 359885 w 785871"/>
              <a:gd name="connsiteY0" fmla="*/ 15558 h 956532"/>
              <a:gd name="connsiteX1" fmla="*/ 7345 w 785871"/>
              <a:gd name="connsiteY1" fmla="*/ 731654 h 956532"/>
              <a:gd name="connsiteX2" fmla="*/ 403953 w 785871"/>
              <a:gd name="connsiteY2" fmla="*/ 940974 h 956532"/>
              <a:gd name="connsiteX3" fmla="*/ 778526 w 785871"/>
              <a:gd name="connsiteY3" fmla="*/ 638306 h 956532"/>
              <a:gd name="connsiteX4" fmla="*/ 359885 w 785871"/>
              <a:gd name="connsiteY4" fmla="*/ 15558 h 956532"/>
              <a:gd name="connsiteX0" fmla="*/ 308784 w 734770"/>
              <a:gd name="connsiteY0" fmla="*/ 7501 h 940418"/>
              <a:gd name="connsiteX1" fmla="*/ 7345 w 734770"/>
              <a:gd name="connsiteY1" fmla="*/ 585244 h 940418"/>
              <a:gd name="connsiteX2" fmla="*/ 352852 w 734770"/>
              <a:gd name="connsiteY2" fmla="*/ 932917 h 940418"/>
              <a:gd name="connsiteX3" fmla="*/ 727425 w 734770"/>
              <a:gd name="connsiteY3" fmla="*/ 630249 h 940418"/>
              <a:gd name="connsiteX4" fmla="*/ 308784 w 734770"/>
              <a:gd name="connsiteY4" fmla="*/ 7501 h 940418"/>
              <a:gd name="connsiteX0" fmla="*/ 308784 w 644759"/>
              <a:gd name="connsiteY0" fmla="*/ 0 h 925416"/>
              <a:gd name="connsiteX1" fmla="*/ 7345 w 644759"/>
              <a:gd name="connsiteY1" fmla="*/ 577743 h 925416"/>
              <a:gd name="connsiteX2" fmla="*/ 352852 w 644759"/>
              <a:gd name="connsiteY2" fmla="*/ 925416 h 925416"/>
              <a:gd name="connsiteX3" fmla="*/ 637414 w 644759"/>
              <a:gd name="connsiteY3" fmla="*/ 577743 h 925416"/>
              <a:gd name="connsiteX4" fmla="*/ 308784 w 644759"/>
              <a:gd name="connsiteY4" fmla="*/ 0 h 925416"/>
              <a:gd name="connsiteX0" fmla="*/ 303705 w 634601"/>
              <a:gd name="connsiteY0" fmla="*/ 0 h 802768"/>
              <a:gd name="connsiteX1" fmla="*/ 2266 w 634601"/>
              <a:gd name="connsiteY1" fmla="*/ 577743 h 802768"/>
              <a:gd name="connsiteX2" fmla="*/ 317301 w 634601"/>
              <a:gd name="connsiteY2" fmla="*/ 802768 h 802768"/>
              <a:gd name="connsiteX3" fmla="*/ 632335 w 634601"/>
              <a:gd name="connsiteY3" fmla="*/ 577743 h 802768"/>
              <a:gd name="connsiteX4" fmla="*/ 303705 w 634601"/>
              <a:gd name="connsiteY4" fmla="*/ 0 h 802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4601" h="802768">
                <a:moveTo>
                  <a:pt x="303705" y="0"/>
                </a:moveTo>
                <a:cubicBezTo>
                  <a:pt x="198694" y="0"/>
                  <a:pt x="0" y="443948"/>
                  <a:pt x="2266" y="577743"/>
                </a:cubicBezTo>
                <a:cubicBezTo>
                  <a:pt x="4532" y="711538"/>
                  <a:pt x="212290" y="802768"/>
                  <a:pt x="317301" y="802768"/>
                </a:cubicBezTo>
                <a:cubicBezTo>
                  <a:pt x="422312" y="802768"/>
                  <a:pt x="634601" y="711538"/>
                  <a:pt x="632335" y="577743"/>
                </a:cubicBezTo>
                <a:cubicBezTo>
                  <a:pt x="630069" y="443948"/>
                  <a:pt x="408716" y="0"/>
                  <a:pt x="303705" y="0"/>
                </a:cubicBezTo>
                <a:close/>
              </a:path>
            </a:pathLst>
          </a:custGeom>
          <a:solidFill>
            <a:srgbClr val="0066FF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รูปแบบอิสระ 5"/>
          <p:cNvSpPr/>
          <p:nvPr/>
        </p:nvSpPr>
        <p:spPr>
          <a:xfrm rot="19916964">
            <a:off x="4443383" y="2683050"/>
            <a:ext cx="400183" cy="509993"/>
          </a:xfrm>
          <a:custGeom>
            <a:avLst/>
            <a:gdLst>
              <a:gd name="connsiteX0" fmla="*/ 352540 w 870333"/>
              <a:gd name="connsiteY0" fmla="*/ 0 h 925416"/>
              <a:gd name="connsiteX1" fmla="*/ 0 w 870333"/>
              <a:gd name="connsiteY1" fmla="*/ 716096 h 925416"/>
              <a:gd name="connsiteX2" fmla="*/ 396608 w 870333"/>
              <a:gd name="connsiteY2" fmla="*/ 925416 h 925416"/>
              <a:gd name="connsiteX3" fmla="*/ 870333 w 870333"/>
              <a:gd name="connsiteY3" fmla="*/ 749147 h 925416"/>
              <a:gd name="connsiteX4" fmla="*/ 352540 w 870333"/>
              <a:gd name="connsiteY4" fmla="*/ 0 h 925416"/>
              <a:gd name="connsiteX0" fmla="*/ 359885 w 877678"/>
              <a:gd name="connsiteY0" fmla="*/ 5508 h 930924"/>
              <a:gd name="connsiteX1" fmla="*/ 7345 w 877678"/>
              <a:gd name="connsiteY1" fmla="*/ 721604 h 930924"/>
              <a:gd name="connsiteX2" fmla="*/ 403953 w 877678"/>
              <a:gd name="connsiteY2" fmla="*/ 930924 h 930924"/>
              <a:gd name="connsiteX3" fmla="*/ 877678 w 877678"/>
              <a:gd name="connsiteY3" fmla="*/ 754655 h 930924"/>
              <a:gd name="connsiteX4" fmla="*/ 359885 w 877678"/>
              <a:gd name="connsiteY4" fmla="*/ 5508 h 930924"/>
              <a:gd name="connsiteX0" fmla="*/ 359885 w 877678"/>
              <a:gd name="connsiteY0" fmla="*/ 5508 h 930924"/>
              <a:gd name="connsiteX1" fmla="*/ 7345 w 877678"/>
              <a:gd name="connsiteY1" fmla="*/ 721604 h 930924"/>
              <a:gd name="connsiteX2" fmla="*/ 403953 w 877678"/>
              <a:gd name="connsiteY2" fmla="*/ 930924 h 930924"/>
              <a:gd name="connsiteX3" fmla="*/ 877678 w 877678"/>
              <a:gd name="connsiteY3" fmla="*/ 754655 h 930924"/>
              <a:gd name="connsiteX4" fmla="*/ 359885 w 877678"/>
              <a:gd name="connsiteY4" fmla="*/ 5508 h 930924"/>
              <a:gd name="connsiteX0" fmla="*/ 359885 w 877678"/>
              <a:gd name="connsiteY0" fmla="*/ 5508 h 930924"/>
              <a:gd name="connsiteX1" fmla="*/ 7345 w 877678"/>
              <a:gd name="connsiteY1" fmla="*/ 721604 h 930924"/>
              <a:gd name="connsiteX2" fmla="*/ 403953 w 877678"/>
              <a:gd name="connsiteY2" fmla="*/ 930924 h 930924"/>
              <a:gd name="connsiteX3" fmla="*/ 877678 w 877678"/>
              <a:gd name="connsiteY3" fmla="*/ 754655 h 930924"/>
              <a:gd name="connsiteX4" fmla="*/ 359885 w 877678"/>
              <a:gd name="connsiteY4" fmla="*/ 5508 h 930924"/>
              <a:gd name="connsiteX0" fmla="*/ 359885 w 885023"/>
              <a:gd name="connsiteY0" fmla="*/ 5508 h 936432"/>
              <a:gd name="connsiteX1" fmla="*/ 7345 w 885023"/>
              <a:gd name="connsiteY1" fmla="*/ 721604 h 936432"/>
              <a:gd name="connsiteX2" fmla="*/ 403953 w 885023"/>
              <a:gd name="connsiteY2" fmla="*/ 930924 h 936432"/>
              <a:gd name="connsiteX3" fmla="*/ 877678 w 885023"/>
              <a:gd name="connsiteY3" fmla="*/ 754655 h 936432"/>
              <a:gd name="connsiteX4" fmla="*/ 359885 w 885023"/>
              <a:gd name="connsiteY4" fmla="*/ 5508 h 936432"/>
              <a:gd name="connsiteX0" fmla="*/ 359885 w 785871"/>
              <a:gd name="connsiteY0" fmla="*/ 15558 h 956532"/>
              <a:gd name="connsiteX1" fmla="*/ 7345 w 785871"/>
              <a:gd name="connsiteY1" fmla="*/ 731654 h 956532"/>
              <a:gd name="connsiteX2" fmla="*/ 403953 w 785871"/>
              <a:gd name="connsiteY2" fmla="*/ 940974 h 956532"/>
              <a:gd name="connsiteX3" fmla="*/ 778526 w 785871"/>
              <a:gd name="connsiteY3" fmla="*/ 638306 h 956532"/>
              <a:gd name="connsiteX4" fmla="*/ 359885 w 785871"/>
              <a:gd name="connsiteY4" fmla="*/ 15558 h 956532"/>
              <a:gd name="connsiteX0" fmla="*/ 308784 w 734770"/>
              <a:gd name="connsiteY0" fmla="*/ 7501 h 940418"/>
              <a:gd name="connsiteX1" fmla="*/ 7345 w 734770"/>
              <a:gd name="connsiteY1" fmla="*/ 585244 h 940418"/>
              <a:gd name="connsiteX2" fmla="*/ 352852 w 734770"/>
              <a:gd name="connsiteY2" fmla="*/ 932917 h 940418"/>
              <a:gd name="connsiteX3" fmla="*/ 727425 w 734770"/>
              <a:gd name="connsiteY3" fmla="*/ 630249 h 940418"/>
              <a:gd name="connsiteX4" fmla="*/ 308784 w 734770"/>
              <a:gd name="connsiteY4" fmla="*/ 7501 h 940418"/>
              <a:gd name="connsiteX0" fmla="*/ 308784 w 644759"/>
              <a:gd name="connsiteY0" fmla="*/ 0 h 925416"/>
              <a:gd name="connsiteX1" fmla="*/ 7345 w 644759"/>
              <a:gd name="connsiteY1" fmla="*/ 577743 h 925416"/>
              <a:gd name="connsiteX2" fmla="*/ 352852 w 644759"/>
              <a:gd name="connsiteY2" fmla="*/ 925416 h 925416"/>
              <a:gd name="connsiteX3" fmla="*/ 637414 w 644759"/>
              <a:gd name="connsiteY3" fmla="*/ 577743 h 925416"/>
              <a:gd name="connsiteX4" fmla="*/ 308784 w 644759"/>
              <a:gd name="connsiteY4" fmla="*/ 0 h 925416"/>
              <a:gd name="connsiteX0" fmla="*/ 303705 w 634601"/>
              <a:gd name="connsiteY0" fmla="*/ 0 h 802768"/>
              <a:gd name="connsiteX1" fmla="*/ 2266 w 634601"/>
              <a:gd name="connsiteY1" fmla="*/ 577743 h 802768"/>
              <a:gd name="connsiteX2" fmla="*/ 317301 w 634601"/>
              <a:gd name="connsiteY2" fmla="*/ 802768 h 802768"/>
              <a:gd name="connsiteX3" fmla="*/ 632335 w 634601"/>
              <a:gd name="connsiteY3" fmla="*/ 577743 h 802768"/>
              <a:gd name="connsiteX4" fmla="*/ 303705 w 634601"/>
              <a:gd name="connsiteY4" fmla="*/ 0 h 802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4601" h="802768">
                <a:moveTo>
                  <a:pt x="303705" y="0"/>
                </a:moveTo>
                <a:cubicBezTo>
                  <a:pt x="198694" y="0"/>
                  <a:pt x="0" y="443948"/>
                  <a:pt x="2266" y="577743"/>
                </a:cubicBezTo>
                <a:cubicBezTo>
                  <a:pt x="4532" y="711538"/>
                  <a:pt x="212290" y="802768"/>
                  <a:pt x="317301" y="802768"/>
                </a:cubicBezTo>
                <a:cubicBezTo>
                  <a:pt x="422312" y="802768"/>
                  <a:pt x="634601" y="711538"/>
                  <a:pt x="632335" y="577743"/>
                </a:cubicBezTo>
                <a:cubicBezTo>
                  <a:pt x="630069" y="443948"/>
                  <a:pt x="408716" y="0"/>
                  <a:pt x="303705" y="0"/>
                </a:cubicBezTo>
                <a:close/>
              </a:path>
            </a:pathLst>
          </a:custGeom>
          <a:solidFill>
            <a:srgbClr val="0066FF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รูปแบบอิสระ 6"/>
          <p:cNvSpPr/>
          <p:nvPr/>
        </p:nvSpPr>
        <p:spPr>
          <a:xfrm rot="19916964">
            <a:off x="4308368" y="1962970"/>
            <a:ext cx="400183" cy="509993"/>
          </a:xfrm>
          <a:custGeom>
            <a:avLst/>
            <a:gdLst>
              <a:gd name="connsiteX0" fmla="*/ 352540 w 870333"/>
              <a:gd name="connsiteY0" fmla="*/ 0 h 925416"/>
              <a:gd name="connsiteX1" fmla="*/ 0 w 870333"/>
              <a:gd name="connsiteY1" fmla="*/ 716096 h 925416"/>
              <a:gd name="connsiteX2" fmla="*/ 396608 w 870333"/>
              <a:gd name="connsiteY2" fmla="*/ 925416 h 925416"/>
              <a:gd name="connsiteX3" fmla="*/ 870333 w 870333"/>
              <a:gd name="connsiteY3" fmla="*/ 749147 h 925416"/>
              <a:gd name="connsiteX4" fmla="*/ 352540 w 870333"/>
              <a:gd name="connsiteY4" fmla="*/ 0 h 925416"/>
              <a:gd name="connsiteX0" fmla="*/ 359885 w 877678"/>
              <a:gd name="connsiteY0" fmla="*/ 5508 h 930924"/>
              <a:gd name="connsiteX1" fmla="*/ 7345 w 877678"/>
              <a:gd name="connsiteY1" fmla="*/ 721604 h 930924"/>
              <a:gd name="connsiteX2" fmla="*/ 403953 w 877678"/>
              <a:gd name="connsiteY2" fmla="*/ 930924 h 930924"/>
              <a:gd name="connsiteX3" fmla="*/ 877678 w 877678"/>
              <a:gd name="connsiteY3" fmla="*/ 754655 h 930924"/>
              <a:gd name="connsiteX4" fmla="*/ 359885 w 877678"/>
              <a:gd name="connsiteY4" fmla="*/ 5508 h 930924"/>
              <a:gd name="connsiteX0" fmla="*/ 359885 w 877678"/>
              <a:gd name="connsiteY0" fmla="*/ 5508 h 930924"/>
              <a:gd name="connsiteX1" fmla="*/ 7345 w 877678"/>
              <a:gd name="connsiteY1" fmla="*/ 721604 h 930924"/>
              <a:gd name="connsiteX2" fmla="*/ 403953 w 877678"/>
              <a:gd name="connsiteY2" fmla="*/ 930924 h 930924"/>
              <a:gd name="connsiteX3" fmla="*/ 877678 w 877678"/>
              <a:gd name="connsiteY3" fmla="*/ 754655 h 930924"/>
              <a:gd name="connsiteX4" fmla="*/ 359885 w 877678"/>
              <a:gd name="connsiteY4" fmla="*/ 5508 h 930924"/>
              <a:gd name="connsiteX0" fmla="*/ 359885 w 877678"/>
              <a:gd name="connsiteY0" fmla="*/ 5508 h 930924"/>
              <a:gd name="connsiteX1" fmla="*/ 7345 w 877678"/>
              <a:gd name="connsiteY1" fmla="*/ 721604 h 930924"/>
              <a:gd name="connsiteX2" fmla="*/ 403953 w 877678"/>
              <a:gd name="connsiteY2" fmla="*/ 930924 h 930924"/>
              <a:gd name="connsiteX3" fmla="*/ 877678 w 877678"/>
              <a:gd name="connsiteY3" fmla="*/ 754655 h 930924"/>
              <a:gd name="connsiteX4" fmla="*/ 359885 w 877678"/>
              <a:gd name="connsiteY4" fmla="*/ 5508 h 930924"/>
              <a:gd name="connsiteX0" fmla="*/ 359885 w 885023"/>
              <a:gd name="connsiteY0" fmla="*/ 5508 h 936432"/>
              <a:gd name="connsiteX1" fmla="*/ 7345 w 885023"/>
              <a:gd name="connsiteY1" fmla="*/ 721604 h 936432"/>
              <a:gd name="connsiteX2" fmla="*/ 403953 w 885023"/>
              <a:gd name="connsiteY2" fmla="*/ 930924 h 936432"/>
              <a:gd name="connsiteX3" fmla="*/ 877678 w 885023"/>
              <a:gd name="connsiteY3" fmla="*/ 754655 h 936432"/>
              <a:gd name="connsiteX4" fmla="*/ 359885 w 885023"/>
              <a:gd name="connsiteY4" fmla="*/ 5508 h 936432"/>
              <a:gd name="connsiteX0" fmla="*/ 359885 w 785871"/>
              <a:gd name="connsiteY0" fmla="*/ 15558 h 956532"/>
              <a:gd name="connsiteX1" fmla="*/ 7345 w 785871"/>
              <a:gd name="connsiteY1" fmla="*/ 731654 h 956532"/>
              <a:gd name="connsiteX2" fmla="*/ 403953 w 785871"/>
              <a:gd name="connsiteY2" fmla="*/ 940974 h 956532"/>
              <a:gd name="connsiteX3" fmla="*/ 778526 w 785871"/>
              <a:gd name="connsiteY3" fmla="*/ 638306 h 956532"/>
              <a:gd name="connsiteX4" fmla="*/ 359885 w 785871"/>
              <a:gd name="connsiteY4" fmla="*/ 15558 h 956532"/>
              <a:gd name="connsiteX0" fmla="*/ 308784 w 734770"/>
              <a:gd name="connsiteY0" fmla="*/ 7501 h 940418"/>
              <a:gd name="connsiteX1" fmla="*/ 7345 w 734770"/>
              <a:gd name="connsiteY1" fmla="*/ 585244 h 940418"/>
              <a:gd name="connsiteX2" fmla="*/ 352852 w 734770"/>
              <a:gd name="connsiteY2" fmla="*/ 932917 h 940418"/>
              <a:gd name="connsiteX3" fmla="*/ 727425 w 734770"/>
              <a:gd name="connsiteY3" fmla="*/ 630249 h 940418"/>
              <a:gd name="connsiteX4" fmla="*/ 308784 w 734770"/>
              <a:gd name="connsiteY4" fmla="*/ 7501 h 940418"/>
              <a:gd name="connsiteX0" fmla="*/ 308784 w 644759"/>
              <a:gd name="connsiteY0" fmla="*/ 0 h 925416"/>
              <a:gd name="connsiteX1" fmla="*/ 7345 w 644759"/>
              <a:gd name="connsiteY1" fmla="*/ 577743 h 925416"/>
              <a:gd name="connsiteX2" fmla="*/ 352852 w 644759"/>
              <a:gd name="connsiteY2" fmla="*/ 925416 h 925416"/>
              <a:gd name="connsiteX3" fmla="*/ 637414 w 644759"/>
              <a:gd name="connsiteY3" fmla="*/ 577743 h 925416"/>
              <a:gd name="connsiteX4" fmla="*/ 308784 w 644759"/>
              <a:gd name="connsiteY4" fmla="*/ 0 h 925416"/>
              <a:gd name="connsiteX0" fmla="*/ 303705 w 634601"/>
              <a:gd name="connsiteY0" fmla="*/ 0 h 802768"/>
              <a:gd name="connsiteX1" fmla="*/ 2266 w 634601"/>
              <a:gd name="connsiteY1" fmla="*/ 577743 h 802768"/>
              <a:gd name="connsiteX2" fmla="*/ 317301 w 634601"/>
              <a:gd name="connsiteY2" fmla="*/ 802768 h 802768"/>
              <a:gd name="connsiteX3" fmla="*/ 632335 w 634601"/>
              <a:gd name="connsiteY3" fmla="*/ 577743 h 802768"/>
              <a:gd name="connsiteX4" fmla="*/ 303705 w 634601"/>
              <a:gd name="connsiteY4" fmla="*/ 0 h 802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4601" h="802768">
                <a:moveTo>
                  <a:pt x="303705" y="0"/>
                </a:moveTo>
                <a:cubicBezTo>
                  <a:pt x="198694" y="0"/>
                  <a:pt x="0" y="443948"/>
                  <a:pt x="2266" y="577743"/>
                </a:cubicBezTo>
                <a:cubicBezTo>
                  <a:pt x="4532" y="711538"/>
                  <a:pt x="212290" y="802768"/>
                  <a:pt x="317301" y="802768"/>
                </a:cubicBezTo>
                <a:cubicBezTo>
                  <a:pt x="422312" y="802768"/>
                  <a:pt x="634601" y="711538"/>
                  <a:pt x="632335" y="577743"/>
                </a:cubicBezTo>
                <a:cubicBezTo>
                  <a:pt x="630069" y="443948"/>
                  <a:pt x="408716" y="0"/>
                  <a:pt x="303705" y="0"/>
                </a:cubicBezTo>
                <a:close/>
              </a:path>
            </a:pathLst>
          </a:custGeom>
          <a:solidFill>
            <a:srgbClr val="0066FF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รูปแบบอิสระ 1"/>
          <p:cNvSpPr/>
          <p:nvPr/>
        </p:nvSpPr>
        <p:spPr>
          <a:xfrm>
            <a:off x="2456765" y="818710"/>
            <a:ext cx="5925696" cy="5778392"/>
          </a:xfrm>
          <a:custGeom>
            <a:avLst/>
            <a:gdLst>
              <a:gd name="connsiteX0" fmla="*/ 0 w 6844420"/>
              <a:gd name="connsiteY0" fmla="*/ 3847723 h 5024673"/>
              <a:gd name="connsiteX1" fmla="*/ 1339913 w 6844420"/>
              <a:gd name="connsiteY1" fmla="*/ 3349782 h 5024673"/>
              <a:gd name="connsiteX2" fmla="*/ 1421394 w 6844420"/>
              <a:gd name="connsiteY2" fmla="*/ 3331675 h 5024673"/>
              <a:gd name="connsiteX3" fmla="*/ 3023858 w 6844420"/>
              <a:gd name="connsiteY3" fmla="*/ 1846907 h 5024673"/>
              <a:gd name="connsiteX4" fmla="*/ 3349783 w 6844420"/>
              <a:gd name="connsiteY4" fmla="*/ 995881 h 5024673"/>
              <a:gd name="connsiteX5" fmla="*/ 2761307 w 6844420"/>
              <a:gd name="connsiteY5" fmla="*/ 778598 h 5024673"/>
              <a:gd name="connsiteX6" fmla="*/ 5151422 w 6844420"/>
              <a:gd name="connsiteY6" fmla="*/ 0 h 5024673"/>
              <a:gd name="connsiteX7" fmla="*/ 6844420 w 6844420"/>
              <a:gd name="connsiteY7" fmla="*/ 1774479 h 5024673"/>
              <a:gd name="connsiteX8" fmla="*/ 6138250 w 6844420"/>
              <a:gd name="connsiteY8" fmla="*/ 1629624 h 5024673"/>
              <a:gd name="connsiteX9" fmla="*/ 5857592 w 6844420"/>
              <a:gd name="connsiteY9" fmla="*/ 2435382 h 5024673"/>
              <a:gd name="connsiteX10" fmla="*/ 5133315 w 6844420"/>
              <a:gd name="connsiteY10" fmla="*/ 3874883 h 5024673"/>
              <a:gd name="connsiteX11" fmla="*/ 3467478 w 6844420"/>
              <a:gd name="connsiteY11" fmla="*/ 5024673 h 5024673"/>
              <a:gd name="connsiteX12" fmla="*/ 3096286 w 6844420"/>
              <a:gd name="connsiteY12" fmla="*/ 3548958 h 5024673"/>
              <a:gd name="connsiteX13" fmla="*/ 63375 w 6844420"/>
              <a:gd name="connsiteY13" fmla="*/ 3847723 h 5024673"/>
              <a:gd name="connsiteX0" fmla="*/ 0 w 6844420"/>
              <a:gd name="connsiteY0" fmla="*/ 3847723 h 5024673"/>
              <a:gd name="connsiteX1" fmla="*/ 1339913 w 6844420"/>
              <a:gd name="connsiteY1" fmla="*/ 3349782 h 5024673"/>
              <a:gd name="connsiteX2" fmla="*/ 1421394 w 6844420"/>
              <a:gd name="connsiteY2" fmla="*/ 3331675 h 5024673"/>
              <a:gd name="connsiteX3" fmla="*/ 3023858 w 6844420"/>
              <a:gd name="connsiteY3" fmla="*/ 1846907 h 5024673"/>
              <a:gd name="connsiteX4" fmla="*/ 3349783 w 6844420"/>
              <a:gd name="connsiteY4" fmla="*/ 995881 h 5024673"/>
              <a:gd name="connsiteX5" fmla="*/ 2761307 w 6844420"/>
              <a:gd name="connsiteY5" fmla="*/ 778598 h 5024673"/>
              <a:gd name="connsiteX6" fmla="*/ 5151422 w 6844420"/>
              <a:gd name="connsiteY6" fmla="*/ 0 h 5024673"/>
              <a:gd name="connsiteX7" fmla="*/ 6844420 w 6844420"/>
              <a:gd name="connsiteY7" fmla="*/ 1774479 h 5024673"/>
              <a:gd name="connsiteX8" fmla="*/ 6138250 w 6844420"/>
              <a:gd name="connsiteY8" fmla="*/ 1629624 h 5024673"/>
              <a:gd name="connsiteX9" fmla="*/ 5857592 w 6844420"/>
              <a:gd name="connsiteY9" fmla="*/ 2435382 h 5024673"/>
              <a:gd name="connsiteX10" fmla="*/ 4980590 w 6844420"/>
              <a:gd name="connsiteY10" fmla="*/ 3880496 h 5024673"/>
              <a:gd name="connsiteX11" fmla="*/ 3467478 w 6844420"/>
              <a:gd name="connsiteY11" fmla="*/ 5024673 h 5024673"/>
              <a:gd name="connsiteX12" fmla="*/ 3096286 w 6844420"/>
              <a:gd name="connsiteY12" fmla="*/ 3548958 h 5024673"/>
              <a:gd name="connsiteX13" fmla="*/ 63375 w 6844420"/>
              <a:gd name="connsiteY13" fmla="*/ 3847723 h 5024673"/>
              <a:gd name="connsiteX0" fmla="*/ 0 w 6844420"/>
              <a:gd name="connsiteY0" fmla="*/ 3847723 h 5024673"/>
              <a:gd name="connsiteX1" fmla="*/ 1339913 w 6844420"/>
              <a:gd name="connsiteY1" fmla="*/ 3349782 h 5024673"/>
              <a:gd name="connsiteX2" fmla="*/ 1421394 w 6844420"/>
              <a:gd name="connsiteY2" fmla="*/ 3331675 h 5024673"/>
              <a:gd name="connsiteX3" fmla="*/ 3023858 w 6844420"/>
              <a:gd name="connsiteY3" fmla="*/ 1846907 h 5024673"/>
              <a:gd name="connsiteX4" fmla="*/ 3349783 w 6844420"/>
              <a:gd name="connsiteY4" fmla="*/ 995881 h 5024673"/>
              <a:gd name="connsiteX5" fmla="*/ 2761307 w 6844420"/>
              <a:gd name="connsiteY5" fmla="*/ 778598 h 5024673"/>
              <a:gd name="connsiteX6" fmla="*/ 5151422 w 6844420"/>
              <a:gd name="connsiteY6" fmla="*/ 0 h 5024673"/>
              <a:gd name="connsiteX7" fmla="*/ 6844420 w 6844420"/>
              <a:gd name="connsiteY7" fmla="*/ 1774479 h 5024673"/>
              <a:gd name="connsiteX8" fmla="*/ 5565655 w 6844420"/>
              <a:gd name="connsiteY8" fmla="*/ 1450226 h 5024673"/>
              <a:gd name="connsiteX9" fmla="*/ 5857592 w 6844420"/>
              <a:gd name="connsiteY9" fmla="*/ 2435382 h 5024673"/>
              <a:gd name="connsiteX10" fmla="*/ 4980590 w 6844420"/>
              <a:gd name="connsiteY10" fmla="*/ 3880496 h 5024673"/>
              <a:gd name="connsiteX11" fmla="*/ 3467478 w 6844420"/>
              <a:gd name="connsiteY11" fmla="*/ 5024673 h 5024673"/>
              <a:gd name="connsiteX12" fmla="*/ 3096286 w 6844420"/>
              <a:gd name="connsiteY12" fmla="*/ 3548958 h 5024673"/>
              <a:gd name="connsiteX13" fmla="*/ 63375 w 6844420"/>
              <a:gd name="connsiteY13" fmla="*/ 3847723 h 5024673"/>
              <a:gd name="connsiteX0" fmla="*/ 0 w 6844420"/>
              <a:gd name="connsiteY0" fmla="*/ 3847723 h 5024673"/>
              <a:gd name="connsiteX1" fmla="*/ 1339913 w 6844420"/>
              <a:gd name="connsiteY1" fmla="*/ 3349782 h 5024673"/>
              <a:gd name="connsiteX2" fmla="*/ 1421394 w 6844420"/>
              <a:gd name="connsiteY2" fmla="*/ 3331675 h 5024673"/>
              <a:gd name="connsiteX3" fmla="*/ 3023858 w 6844420"/>
              <a:gd name="connsiteY3" fmla="*/ 1846907 h 5024673"/>
              <a:gd name="connsiteX4" fmla="*/ 3349783 w 6844420"/>
              <a:gd name="connsiteY4" fmla="*/ 995881 h 5024673"/>
              <a:gd name="connsiteX5" fmla="*/ 2761307 w 6844420"/>
              <a:gd name="connsiteY5" fmla="*/ 778598 h 5024673"/>
              <a:gd name="connsiteX6" fmla="*/ 5151422 w 6844420"/>
              <a:gd name="connsiteY6" fmla="*/ 0 h 5024673"/>
              <a:gd name="connsiteX7" fmla="*/ 6844420 w 6844420"/>
              <a:gd name="connsiteY7" fmla="*/ 1774479 h 5024673"/>
              <a:gd name="connsiteX8" fmla="*/ 5565655 w 6844420"/>
              <a:gd name="connsiteY8" fmla="*/ 1450226 h 5024673"/>
              <a:gd name="connsiteX9" fmla="*/ 5520650 w 6844420"/>
              <a:gd name="connsiteY9" fmla="*/ 2575351 h 5024673"/>
              <a:gd name="connsiteX10" fmla="*/ 4980590 w 6844420"/>
              <a:gd name="connsiteY10" fmla="*/ 3880496 h 5024673"/>
              <a:gd name="connsiteX11" fmla="*/ 3467478 w 6844420"/>
              <a:gd name="connsiteY11" fmla="*/ 5024673 h 5024673"/>
              <a:gd name="connsiteX12" fmla="*/ 3096286 w 6844420"/>
              <a:gd name="connsiteY12" fmla="*/ 3548958 h 5024673"/>
              <a:gd name="connsiteX13" fmla="*/ 63375 w 6844420"/>
              <a:gd name="connsiteY13" fmla="*/ 3847723 h 5024673"/>
              <a:gd name="connsiteX0" fmla="*/ 0 w 6375745"/>
              <a:gd name="connsiteY0" fmla="*/ 3847723 h 5024673"/>
              <a:gd name="connsiteX1" fmla="*/ 1339913 w 6375745"/>
              <a:gd name="connsiteY1" fmla="*/ 3349782 h 5024673"/>
              <a:gd name="connsiteX2" fmla="*/ 1421394 w 6375745"/>
              <a:gd name="connsiteY2" fmla="*/ 3331675 h 5024673"/>
              <a:gd name="connsiteX3" fmla="*/ 3023858 w 6375745"/>
              <a:gd name="connsiteY3" fmla="*/ 1846907 h 5024673"/>
              <a:gd name="connsiteX4" fmla="*/ 3349783 w 6375745"/>
              <a:gd name="connsiteY4" fmla="*/ 995881 h 5024673"/>
              <a:gd name="connsiteX5" fmla="*/ 2761307 w 6375745"/>
              <a:gd name="connsiteY5" fmla="*/ 778598 h 5024673"/>
              <a:gd name="connsiteX6" fmla="*/ 5151422 w 6375745"/>
              <a:gd name="connsiteY6" fmla="*/ 0 h 5024673"/>
              <a:gd name="connsiteX7" fmla="*/ 6375745 w 6375745"/>
              <a:gd name="connsiteY7" fmla="*/ 1585241 h 5024673"/>
              <a:gd name="connsiteX8" fmla="*/ 5565655 w 6375745"/>
              <a:gd name="connsiteY8" fmla="*/ 1450226 h 5024673"/>
              <a:gd name="connsiteX9" fmla="*/ 5520650 w 6375745"/>
              <a:gd name="connsiteY9" fmla="*/ 2575351 h 5024673"/>
              <a:gd name="connsiteX10" fmla="*/ 4980590 w 6375745"/>
              <a:gd name="connsiteY10" fmla="*/ 3880496 h 5024673"/>
              <a:gd name="connsiteX11" fmla="*/ 3467478 w 6375745"/>
              <a:gd name="connsiteY11" fmla="*/ 5024673 h 5024673"/>
              <a:gd name="connsiteX12" fmla="*/ 3096286 w 6375745"/>
              <a:gd name="connsiteY12" fmla="*/ 3548958 h 5024673"/>
              <a:gd name="connsiteX13" fmla="*/ 63375 w 6375745"/>
              <a:gd name="connsiteY13" fmla="*/ 3847723 h 5024673"/>
              <a:gd name="connsiteX0" fmla="*/ 0 w 6375745"/>
              <a:gd name="connsiteY0" fmla="*/ 3847723 h 5024673"/>
              <a:gd name="connsiteX1" fmla="*/ 1339913 w 6375745"/>
              <a:gd name="connsiteY1" fmla="*/ 3349782 h 5024673"/>
              <a:gd name="connsiteX2" fmla="*/ 1421394 w 6375745"/>
              <a:gd name="connsiteY2" fmla="*/ 3331675 h 5024673"/>
              <a:gd name="connsiteX3" fmla="*/ 3023858 w 6375745"/>
              <a:gd name="connsiteY3" fmla="*/ 1846907 h 5024673"/>
              <a:gd name="connsiteX4" fmla="*/ 3349783 w 6375745"/>
              <a:gd name="connsiteY4" fmla="*/ 995881 h 5024673"/>
              <a:gd name="connsiteX5" fmla="*/ 2761307 w 6375745"/>
              <a:gd name="connsiteY5" fmla="*/ 778598 h 5024673"/>
              <a:gd name="connsiteX6" fmla="*/ 5151422 w 6375745"/>
              <a:gd name="connsiteY6" fmla="*/ 0 h 5024673"/>
              <a:gd name="connsiteX7" fmla="*/ 6375745 w 6375745"/>
              <a:gd name="connsiteY7" fmla="*/ 1585241 h 5024673"/>
              <a:gd name="connsiteX8" fmla="*/ 5565655 w 6375745"/>
              <a:gd name="connsiteY8" fmla="*/ 1450226 h 5024673"/>
              <a:gd name="connsiteX9" fmla="*/ 5520650 w 6375745"/>
              <a:gd name="connsiteY9" fmla="*/ 2575351 h 5024673"/>
              <a:gd name="connsiteX10" fmla="*/ 4890581 w 6375745"/>
              <a:gd name="connsiteY10" fmla="*/ 3925501 h 5024673"/>
              <a:gd name="connsiteX11" fmla="*/ 3467478 w 6375745"/>
              <a:gd name="connsiteY11" fmla="*/ 5024673 h 5024673"/>
              <a:gd name="connsiteX12" fmla="*/ 3096286 w 6375745"/>
              <a:gd name="connsiteY12" fmla="*/ 3548958 h 5024673"/>
              <a:gd name="connsiteX13" fmla="*/ 63375 w 6375745"/>
              <a:gd name="connsiteY13" fmla="*/ 3847723 h 5024673"/>
              <a:gd name="connsiteX0" fmla="*/ 0 w 6375745"/>
              <a:gd name="connsiteY0" fmla="*/ 3847723 h 5024673"/>
              <a:gd name="connsiteX1" fmla="*/ 1339913 w 6375745"/>
              <a:gd name="connsiteY1" fmla="*/ 3349782 h 5024673"/>
              <a:gd name="connsiteX2" fmla="*/ 3023858 w 6375745"/>
              <a:gd name="connsiteY2" fmla="*/ 1846907 h 5024673"/>
              <a:gd name="connsiteX3" fmla="*/ 3349783 w 6375745"/>
              <a:gd name="connsiteY3" fmla="*/ 995881 h 5024673"/>
              <a:gd name="connsiteX4" fmla="*/ 2761307 w 6375745"/>
              <a:gd name="connsiteY4" fmla="*/ 778598 h 5024673"/>
              <a:gd name="connsiteX5" fmla="*/ 5151422 w 6375745"/>
              <a:gd name="connsiteY5" fmla="*/ 0 h 5024673"/>
              <a:gd name="connsiteX6" fmla="*/ 6375745 w 6375745"/>
              <a:gd name="connsiteY6" fmla="*/ 1585241 h 5024673"/>
              <a:gd name="connsiteX7" fmla="*/ 5565655 w 6375745"/>
              <a:gd name="connsiteY7" fmla="*/ 1450226 h 5024673"/>
              <a:gd name="connsiteX8" fmla="*/ 5520650 w 6375745"/>
              <a:gd name="connsiteY8" fmla="*/ 2575351 h 5024673"/>
              <a:gd name="connsiteX9" fmla="*/ 4890581 w 6375745"/>
              <a:gd name="connsiteY9" fmla="*/ 3925501 h 5024673"/>
              <a:gd name="connsiteX10" fmla="*/ 3467478 w 6375745"/>
              <a:gd name="connsiteY10" fmla="*/ 5024673 h 5024673"/>
              <a:gd name="connsiteX11" fmla="*/ 3096286 w 6375745"/>
              <a:gd name="connsiteY11" fmla="*/ 3548958 h 5024673"/>
              <a:gd name="connsiteX12" fmla="*/ 63375 w 6375745"/>
              <a:gd name="connsiteY12" fmla="*/ 3847723 h 5024673"/>
              <a:gd name="connsiteX0" fmla="*/ 0 w 6375745"/>
              <a:gd name="connsiteY0" fmla="*/ 3847723 h 5024673"/>
              <a:gd name="connsiteX1" fmla="*/ 1830241 w 6375745"/>
              <a:gd name="connsiteY1" fmla="*/ 2980396 h 5024673"/>
              <a:gd name="connsiteX2" fmla="*/ 3023858 w 6375745"/>
              <a:gd name="connsiteY2" fmla="*/ 1846907 h 5024673"/>
              <a:gd name="connsiteX3" fmla="*/ 3349783 w 6375745"/>
              <a:gd name="connsiteY3" fmla="*/ 995881 h 5024673"/>
              <a:gd name="connsiteX4" fmla="*/ 2761307 w 6375745"/>
              <a:gd name="connsiteY4" fmla="*/ 778598 h 5024673"/>
              <a:gd name="connsiteX5" fmla="*/ 5151422 w 6375745"/>
              <a:gd name="connsiteY5" fmla="*/ 0 h 5024673"/>
              <a:gd name="connsiteX6" fmla="*/ 6375745 w 6375745"/>
              <a:gd name="connsiteY6" fmla="*/ 1585241 h 5024673"/>
              <a:gd name="connsiteX7" fmla="*/ 5565655 w 6375745"/>
              <a:gd name="connsiteY7" fmla="*/ 1450226 h 5024673"/>
              <a:gd name="connsiteX8" fmla="*/ 5520650 w 6375745"/>
              <a:gd name="connsiteY8" fmla="*/ 2575351 h 5024673"/>
              <a:gd name="connsiteX9" fmla="*/ 4890581 w 6375745"/>
              <a:gd name="connsiteY9" fmla="*/ 3925501 h 5024673"/>
              <a:gd name="connsiteX10" fmla="*/ 3467478 w 6375745"/>
              <a:gd name="connsiteY10" fmla="*/ 5024673 h 5024673"/>
              <a:gd name="connsiteX11" fmla="*/ 3096286 w 6375745"/>
              <a:gd name="connsiteY11" fmla="*/ 3548958 h 5024673"/>
              <a:gd name="connsiteX12" fmla="*/ 63375 w 6375745"/>
              <a:gd name="connsiteY12" fmla="*/ 3847723 h 5024673"/>
              <a:gd name="connsiteX0" fmla="*/ 0 w 6375745"/>
              <a:gd name="connsiteY0" fmla="*/ 3847723 h 5024673"/>
              <a:gd name="connsiteX1" fmla="*/ 1830241 w 6375745"/>
              <a:gd name="connsiteY1" fmla="*/ 2980396 h 5024673"/>
              <a:gd name="connsiteX2" fmla="*/ 3023858 w 6375745"/>
              <a:gd name="connsiteY2" fmla="*/ 1846907 h 5024673"/>
              <a:gd name="connsiteX3" fmla="*/ 3349783 w 6375745"/>
              <a:gd name="connsiteY3" fmla="*/ 995881 h 5024673"/>
              <a:gd name="connsiteX4" fmla="*/ 2761307 w 6375745"/>
              <a:gd name="connsiteY4" fmla="*/ 778598 h 5024673"/>
              <a:gd name="connsiteX5" fmla="*/ 5151422 w 6375745"/>
              <a:gd name="connsiteY5" fmla="*/ 0 h 5024673"/>
              <a:gd name="connsiteX6" fmla="*/ 6375745 w 6375745"/>
              <a:gd name="connsiteY6" fmla="*/ 1585241 h 5024673"/>
              <a:gd name="connsiteX7" fmla="*/ 5565655 w 6375745"/>
              <a:gd name="connsiteY7" fmla="*/ 1450226 h 5024673"/>
              <a:gd name="connsiteX8" fmla="*/ 5520650 w 6375745"/>
              <a:gd name="connsiteY8" fmla="*/ 2575351 h 5024673"/>
              <a:gd name="connsiteX9" fmla="*/ 4890581 w 6375745"/>
              <a:gd name="connsiteY9" fmla="*/ 3925501 h 5024673"/>
              <a:gd name="connsiteX10" fmla="*/ 3467478 w 6375745"/>
              <a:gd name="connsiteY10" fmla="*/ 5024673 h 5024673"/>
              <a:gd name="connsiteX11" fmla="*/ 3096286 w 6375745"/>
              <a:gd name="connsiteY11" fmla="*/ 3548958 h 5024673"/>
              <a:gd name="connsiteX12" fmla="*/ 63375 w 6375745"/>
              <a:gd name="connsiteY12" fmla="*/ 3847723 h 5024673"/>
              <a:gd name="connsiteX0" fmla="*/ 0 w 6375745"/>
              <a:gd name="connsiteY0" fmla="*/ 3847723 h 5024673"/>
              <a:gd name="connsiteX1" fmla="*/ 1830241 w 6375745"/>
              <a:gd name="connsiteY1" fmla="*/ 2980396 h 5024673"/>
              <a:gd name="connsiteX2" fmla="*/ 3023858 w 6375745"/>
              <a:gd name="connsiteY2" fmla="*/ 1846907 h 5024673"/>
              <a:gd name="connsiteX3" fmla="*/ 3349783 w 6375745"/>
              <a:gd name="connsiteY3" fmla="*/ 995881 h 5024673"/>
              <a:gd name="connsiteX4" fmla="*/ 2761307 w 6375745"/>
              <a:gd name="connsiteY4" fmla="*/ 778598 h 5024673"/>
              <a:gd name="connsiteX5" fmla="*/ 5151422 w 6375745"/>
              <a:gd name="connsiteY5" fmla="*/ 0 h 5024673"/>
              <a:gd name="connsiteX6" fmla="*/ 6375745 w 6375745"/>
              <a:gd name="connsiteY6" fmla="*/ 1585241 h 5024673"/>
              <a:gd name="connsiteX7" fmla="*/ 5565655 w 6375745"/>
              <a:gd name="connsiteY7" fmla="*/ 1450226 h 5024673"/>
              <a:gd name="connsiteX8" fmla="*/ 5520650 w 6375745"/>
              <a:gd name="connsiteY8" fmla="*/ 2575351 h 5024673"/>
              <a:gd name="connsiteX9" fmla="*/ 4890581 w 6375745"/>
              <a:gd name="connsiteY9" fmla="*/ 3925501 h 5024673"/>
              <a:gd name="connsiteX10" fmla="*/ 3467478 w 6375745"/>
              <a:gd name="connsiteY10" fmla="*/ 5024673 h 5024673"/>
              <a:gd name="connsiteX11" fmla="*/ 3096286 w 6375745"/>
              <a:gd name="connsiteY11" fmla="*/ 3548958 h 5024673"/>
              <a:gd name="connsiteX12" fmla="*/ 63375 w 6375745"/>
              <a:gd name="connsiteY12" fmla="*/ 3847723 h 5024673"/>
              <a:gd name="connsiteX0" fmla="*/ 0 w 6375745"/>
              <a:gd name="connsiteY0" fmla="*/ 3847723 h 5087430"/>
              <a:gd name="connsiteX1" fmla="*/ 1830241 w 6375745"/>
              <a:gd name="connsiteY1" fmla="*/ 2980396 h 5087430"/>
              <a:gd name="connsiteX2" fmla="*/ 3023858 w 6375745"/>
              <a:gd name="connsiteY2" fmla="*/ 1846907 h 5087430"/>
              <a:gd name="connsiteX3" fmla="*/ 3349783 w 6375745"/>
              <a:gd name="connsiteY3" fmla="*/ 995881 h 5087430"/>
              <a:gd name="connsiteX4" fmla="*/ 2761307 w 6375745"/>
              <a:gd name="connsiteY4" fmla="*/ 778598 h 5087430"/>
              <a:gd name="connsiteX5" fmla="*/ 5151422 w 6375745"/>
              <a:gd name="connsiteY5" fmla="*/ 0 h 5087430"/>
              <a:gd name="connsiteX6" fmla="*/ 6375745 w 6375745"/>
              <a:gd name="connsiteY6" fmla="*/ 1585241 h 5087430"/>
              <a:gd name="connsiteX7" fmla="*/ 5565655 w 6375745"/>
              <a:gd name="connsiteY7" fmla="*/ 1450226 h 5087430"/>
              <a:gd name="connsiteX8" fmla="*/ 5520650 w 6375745"/>
              <a:gd name="connsiteY8" fmla="*/ 2575351 h 5087430"/>
              <a:gd name="connsiteX9" fmla="*/ 4890581 w 6375745"/>
              <a:gd name="connsiteY9" fmla="*/ 3925501 h 5087430"/>
              <a:gd name="connsiteX10" fmla="*/ 3467478 w 6375745"/>
              <a:gd name="connsiteY10" fmla="*/ 5024673 h 5087430"/>
              <a:gd name="connsiteX11" fmla="*/ 3096286 w 6375745"/>
              <a:gd name="connsiteY11" fmla="*/ 3548958 h 5087430"/>
              <a:gd name="connsiteX12" fmla="*/ 63375 w 6375745"/>
              <a:gd name="connsiteY12" fmla="*/ 3847723 h 5087430"/>
              <a:gd name="connsiteX0" fmla="*/ 0 w 6375745"/>
              <a:gd name="connsiteY0" fmla="*/ 3847723 h 5087430"/>
              <a:gd name="connsiteX1" fmla="*/ 1830241 w 6375745"/>
              <a:gd name="connsiteY1" fmla="*/ 2980396 h 5087430"/>
              <a:gd name="connsiteX2" fmla="*/ 3023858 w 6375745"/>
              <a:gd name="connsiteY2" fmla="*/ 1846907 h 5087430"/>
              <a:gd name="connsiteX3" fmla="*/ 3349783 w 6375745"/>
              <a:gd name="connsiteY3" fmla="*/ 995881 h 5087430"/>
              <a:gd name="connsiteX4" fmla="*/ 2761307 w 6375745"/>
              <a:gd name="connsiteY4" fmla="*/ 778598 h 5087430"/>
              <a:gd name="connsiteX5" fmla="*/ 5151422 w 6375745"/>
              <a:gd name="connsiteY5" fmla="*/ 0 h 5087430"/>
              <a:gd name="connsiteX6" fmla="*/ 6375745 w 6375745"/>
              <a:gd name="connsiteY6" fmla="*/ 1585241 h 5087430"/>
              <a:gd name="connsiteX7" fmla="*/ 5565655 w 6375745"/>
              <a:gd name="connsiteY7" fmla="*/ 1450226 h 5087430"/>
              <a:gd name="connsiteX8" fmla="*/ 5520650 w 6375745"/>
              <a:gd name="connsiteY8" fmla="*/ 2575351 h 5087430"/>
              <a:gd name="connsiteX9" fmla="*/ 4890581 w 6375745"/>
              <a:gd name="connsiteY9" fmla="*/ 3925501 h 5087430"/>
              <a:gd name="connsiteX10" fmla="*/ 3467478 w 6375745"/>
              <a:gd name="connsiteY10" fmla="*/ 5024673 h 5087430"/>
              <a:gd name="connsiteX11" fmla="*/ 3096286 w 6375745"/>
              <a:gd name="connsiteY11" fmla="*/ 3548958 h 5087430"/>
              <a:gd name="connsiteX12" fmla="*/ 63375 w 6375745"/>
              <a:gd name="connsiteY12" fmla="*/ 3847723 h 5087430"/>
              <a:gd name="connsiteX0" fmla="*/ 0 w 6375745"/>
              <a:gd name="connsiteY0" fmla="*/ 3847723 h 5087430"/>
              <a:gd name="connsiteX1" fmla="*/ 1830241 w 6375745"/>
              <a:gd name="connsiteY1" fmla="*/ 2980396 h 5087430"/>
              <a:gd name="connsiteX2" fmla="*/ 3023858 w 6375745"/>
              <a:gd name="connsiteY2" fmla="*/ 1846907 h 5087430"/>
              <a:gd name="connsiteX3" fmla="*/ 3349783 w 6375745"/>
              <a:gd name="connsiteY3" fmla="*/ 995881 h 5087430"/>
              <a:gd name="connsiteX4" fmla="*/ 2761307 w 6375745"/>
              <a:gd name="connsiteY4" fmla="*/ 778598 h 5087430"/>
              <a:gd name="connsiteX5" fmla="*/ 5151422 w 6375745"/>
              <a:gd name="connsiteY5" fmla="*/ 0 h 5087430"/>
              <a:gd name="connsiteX6" fmla="*/ 6375745 w 6375745"/>
              <a:gd name="connsiteY6" fmla="*/ 1585241 h 5087430"/>
              <a:gd name="connsiteX7" fmla="*/ 5565655 w 6375745"/>
              <a:gd name="connsiteY7" fmla="*/ 1450226 h 5087430"/>
              <a:gd name="connsiteX8" fmla="*/ 5520650 w 6375745"/>
              <a:gd name="connsiteY8" fmla="*/ 2575351 h 5087430"/>
              <a:gd name="connsiteX9" fmla="*/ 4890581 w 6375745"/>
              <a:gd name="connsiteY9" fmla="*/ 3925501 h 5087430"/>
              <a:gd name="connsiteX10" fmla="*/ 3467478 w 6375745"/>
              <a:gd name="connsiteY10" fmla="*/ 5024673 h 5087430"/>
              <a:gd name="connsiteX11" fmla="*/ 3096286 w 6375745"/>
              <a:gd name="connsiteY11" fmla="*/ 3548958 h 5087430"/>
              <a:gd name="connsiteX12" fmla="*/ 63375 w 6375745"/>
              <a:gd name="connsiteY12" fmla="*/ 3847723 h 5087430"/>
              <a:gd name="connsiteX0" fmla="*/ 0 w 6375745"/>
              <a:gd name="connsiteY0" fmla="*/ 3847723 h 5087430"/>
              <a:gd name="connsiteX1" fmla="*/ 1830241 w 6375745"/>
              <a:gd name="connsiteY1" fmla="*/ 2980396 h 5087430"/>
              <a:gd name="connsiteX2" fmla="*/ 3023858 w 6375745"/>
              <a:gd name="connsiteY2" fmla="*/ 1846907 h 5087430"/>
              <a:gd name="connsiteX3" fmla="*/ 3349783 w 6375745"/>
              <a:gd name="connsiteY3" fmla="*/ 995881 h 5087430"/>
              <a:gd name="connsiteX4" fmla="*/ 2761307 w 6375745"/>
              <a:gd name="connsiteY4" fmla="*/ 778598 h 5087430"/>
              <a:gd name="connsiteX5" fmla="*/ 5151422 w 6375745"/>
              <a:gd name="connsiteY5" fmla="*/ 0 h 5087430"/>
              <a:gd name="connsiteX6" fmla="*/ 6375745 w 6375745"/>
              <a:gd name="connsiteY6" fmla="*/ 1585241 h 5087430"/>
              <a:gd name="connsiteX7" fmla="*/ 5340631 w 6375745"/>
              <a:gd name="connsiteY7" fmla="*/ 1315210 h 5087430"/>
              <a:gd name="connsiteX8" fmla="*/ 5520650 w 6375745"/>
              <a:gd name="connsiteY8" fmla="*/ 2575351 h 5087430"/>
              <a:gd name="connsiteX9" fmla="*/ 4890581 w 6375745"/>
              <a:gd name="connsiteY9" fmla="*/ 3925501 h 5087430"/>
              <a:gd name="connsiteX10" fmla="*/ 3467478 w 6375745"/>
              <a:gd name="connsiteY10" fmla="*/ 5024673 h 5087430"/>
              <a:gd name="connsiteX11" fmla="*/ 3096286 w 6375745"/>
              <a:gd name="connsiteY11" fmla="*/ 3548958 h 5087430"/>
              <a:gd name="connsiteX12" fmla="*/ 63375 w 6375745"/>
              <a:gd name="connsiteY12" fmla="*/ 3847723 h 5087430"/>
              <a:gd name="connsiteX0" fmla="*/ 0 w 6375745"/>
              <a:gd name="connsiteY0" fmla="*/ 3847723 h 5087430"/>
              <a:gd name="connsiteX1" fmla="*/ 1830241 w 6375745"/>
              <a:gd name="connsiteY1" fmla="*/ 2980396 h 5087430"/>
              <a:gd name="connsiteX2" fmla="*/ 3023858 w 6375745"/>
              <a:gd name="connsiteY2" fmla="*/ 1846907 h 5087430"/>
              <a:gd name="connsiteX3" fmla="*/ 3349783 w 6375745"/>
              <a:gd name="connsiteY3" fmla="*/ 995881 h 5087430"/>
              <a:gd name="connsiteX4" fmla="*/ 2761307 w 6375745"/>
              <a:gd name="connsiteY4" fmla="*/ 778598 h 5087430"/>
              <a:gd name="connsiteX5" fmla="*/ 5151422 w 6375745"/>
              <a:gd name="connsiteY5" fmla="*/ 0 h 5087430"/>
              <a:gd name="connsiteX6" fmla="*/ 6375745 w 6375745"/>
              <a:gd name="connsiteY6" fmla="*/ 1585241 h 5087430"/>
              <a:gd name="connsiteX7" fmla="*/ 5565656 w 6375745"/>
              <a:gd name="connsiteY7" fmla="*/ 1450225 h 5087430"/>
              <a:gd name="connsiteX8" fmla="*/ 5520650 w 6375745"/>
              <a:gd name="connsiteY8" fmla="*/ 2575351 h 5087430"/>
              <a:gd name="connsiteX9" fmla="*/ 4890581 w 6375745"/>
              <a:gd name="connsiteY9" fmla="*/ 3925501 h 5087430"/>
              <a:gd name="connsiteX10" fmla="*/ 3467478 w 6375745"/>
              <a:gd name="connsiteY10" fmla="*/ 5024673 h 5087430"/>
              <a:gd name="connsiteX11" fmla="*/ 3096286 w 6375745"/>
              <a:gd name="connsiteY11" fmla="*/ 3548958 h 5087430"/>
              <a:gd name="connsiteX12" fmla="*/ 63375 w 6375745"/>
              <a:gd name="connsiteY12" fmla="*/ 3847723 h 5087430"/>
              <a:gd name="connsiteX0" fmla="*/ 0 w 6375745"/>
              <a:gd name="connsiteY0" fmla="*/ 3847723 h 5293402"/>
              <a:gd name="connsiteX1" fmla="*/ 1830241 w 6375745"/>
              <a:gd name="connsiteY1" fmla="*/ 2980396 h 5293402"/>
              <a:gd name="connsiteX2" fmla="*/ 3023858 w 6375745"/>
              <a:gd name="connsiteY2" fmla="*/ 1846907 h 5293402"/>
              <a:gd name="connsiteX3" fmla="*/ 3349783 w 6375745"/>
              <a:gd name="connsiteY3" fmla="*/ 995881 h 5293402"/>
              <a:gd name="connsiteX4" fmla="*/ 2761307 w 6375745"/>
              <a:gd name="connsiteY4" fmla="*/ 778598 h 5293402"/>
              <a:gd name="connsiteX5" fmla="*/ 5151422 w 6375745"/>
              <a:gd name="connsiteY5" fmla="*/ 0 h 5293402"/>
              <a:gd name="connsiteX6" fmla="*/ 6375745 w 6375745"/>
              <a:gd name="connsiteY6" fmla="*/ 1585241 h 5293402"/>
              <a:gd name="connsiteX7" fmla="*/ 5565656 w 6375745"/>
              <a:gd name="connsiteY7" fmla="*/ 1450225 h 5293402"/>
              <a:gd name="connsiteX8" fmla="*/ 5520650 w 6375745"/>
              <a:gd name="connsiteY8" fmla="*/ 2575351 h 5293402"/>
              <a:gd name="connsiteX9" fmla="*/ 4890581 w 6375745"/>
              <a:gd name="connsiteY9" fmla="*/ 3925501 h 5293402"/>
              <a:gd name="connsiteX10" fmla="*/ 3495426 w 6375745"/>
              <a:gd name="connsiteY10" fmla="*/ 5230645 h 5293402"/>
              <a:gd name="connsiteX11" fmla="*/ 3096286 w 6375745"/>
              <a:gd name="connsiteY11" fmla="*/ 3548958 h 5293402"/>
              <a:gd name="connsiteX12" fmla="*/ 63375 w 6375745"/>
              <a:gd name="connsiteY12" fmla="*/ 3847723 h 5293402"/>
              <a:gd name="connsiteX0" fmla="*/ 0 w 6375745"/>
              <a:gd name="connsiteY0" fmla="*/ 3847723 h 5293402"/>
              <a:gd name="connsiteX1" fmla="*/ 1830241 w 6375745"/>
              <a:gd name="connsiteY1" fmla="*/ 2980396 h 5293402"/>
              <a:gd name="connsiteX2" fmla="*/ 3023858 w 6375745"/>
              <a:gd name="connsiteY2" fmla="*/ 1846907 h 5293402"/>
              <a:gd name="connsiteX3" fmla="*/ 3349783 w 6375745"/>
              <a:gd name="connsiteY3" fmla="*/ 995881 h 5293402"/>
              <a:gd name="connsiteX4" fmla="*/ 2761307 w 6375745"/>
              <a:gd name="connsiteY4" fmla="*/ 778598 h 5293402"/>
              <a:gd name="connsiteX5" fmla="*/ 5151422 w 6375745"/>
              <a:gd name="connsiteY5" fmla="*/ 0 h 5293402"/>
              <a:gd name="connsiteX6" fmla="*/ 6375745 w 6375745"/>
              <a:gd name="connsiteY6" fmla="*/ 1585241 h 5293402"/>
              <a:gd name="connsiteX7" fmla="*/ 5565656 w 6375745"/>
              <a:gd name="connsiteY7" fmla="*/ 1450225 h 5293402"/>
              <a:gd name="connsiteX8" fmla="*/ 5520650 w 6375745"/>
              <a:gd name="connsiteY8" fmla="*/ 2575351 h 5293402"/>
              <a:gd name="connsiteX9" fmla="*/ 4890581 w 6375745"/>
              <a:gd name="connsiteY9" fmla="*/ 3925501 h 5293402"/>
              <a:gd name="connsiteX10" fmla="*/ 3495426 w 6375745"/>
              <a:gd name="connsiteY10" fmla="*/ 5230645 h 5293402"/>
              <a:gd name="connsiteX11" fmla="*/ 3096286 w 6375745"/>
              <a:gd name="connsiteY11" fmla="*/ 3548958 h 5293402"/>
              <a:gd name="connsiteX12" fmla="*/ 1785236 w 6375745"/>
              <a:gd name="connsiteY12" fmla="*/ 3790485 h 5293402"/>
              <a:gd name="connsiteX0" fmla="*/ 0 w 6375745"/>
              <a:gd name="connsiteY0" fmla="*/ 3847723 h 5293402"/>
              <a:gd name="connsiteX1" fmla="*/ 1830241 w 6375745"/>
              <a:gd name="connsiteY1" fmla="*/ 2980396 h 5293402"/>
              <a:gd name="connsiteX2" fmla="*/ 3023858 w 6375745"/>
              <a:gd name="connsiteY2" fmla="*/ 1846907 h 5293402"/>
              <a:gd name="connsiteX3" fmla="*/ 3349783 w 6375745"/>
              <a:gd name="connsiteY3" fmla="*/ 995881 h 5293402"/>
              <a:gd name="connsiteX4" fmla="*/ 2761307 w 6375745"/>
              <a:gd name="connsiteY4" fmla="*/ 778598 h 5293402"/>
              <a:gd name="connsiteX5" fmla="*/ 5151422 w 6375745"/>
              <a:gd name="connsiteY5" fmla="*/ 0 h 5293402"/>
              <a:gd name="connsiteX6" fmla="*/ 6375745 w 6375745"/>
              <a:gd name="connsiteY6" fmla="*/ 1585241 h 5293402"/>
              <a:gd name="connsiteX7" fmla="*/ 5565656 w 6375745"/>
              <a:gd name="connsiteY7" fmla="*/ 1450225 h 5293402"/>
              <a:gd name="connsiteX8" fmla="*/ 5520650 w 6375745"/>
              <a:gd name="connsiteY8" fmla="*/ 2575351 h 5293402"/>
              <a:gd name="connsiteX9" fmla="*/ 4890581 w 6375745"/>
              <a:gd name="connsiteY9" fmla="*/ 3925501 h 5293402"/>
              <a:gd name="connsiteX10" fmla="*/ 3495426 w 6375745"/>
              <a:gd name="connsiteY10" fmla="*/ 5230645 h 5293402"/>
              <a:gd name="connsiteX11" fmla="*/ 3135386 w 6375745"/>
              <a:gd name="connsiteY11" fmla="*/ 4015510 h 5293402"/>
              <a:gd name="connsiteX12" fmla="*/ 1785236 w 6375745"/>
              <a:gd name="connsiteY12" fmla="*/ 3790485 h 5293402"/>
              <a:gd name="connsiteX0" fmla="*/ 0 w 6375745"/>
              <a:gd name="connsiteY0" fmla="*/ 3847723 h 5293402"/>
              <a:gd name="connsiteX1" fmla="*/ 1830241 w 6375745"/>
              <a:gd name="connsiteY1" fmla="*/ 2980396 h 5293402"/>
              <a:gd name="connsiteX2" fmla="*/ 3023858 w 6375745"/>
              <a:gd name="connsiteY2" fmla="*/ 1846907 h 5293402"/>
              <a:gd name="connsiteX3" fmla="*/ 3349783 w 6375745"/>
              <a:gd name="connsiteY3" fmla="*/ 995881 h 5293402"/>
              <a:gd name="connsiteX4" fmla="*/ 2761307 w 6375745"/>
              <a:gd name="connsiteY4" fmla="*/ 778598 h 5293402"/>
              <a:gd name="connsiteX5" fmla="*/ 5151422 w 6375745"/>
              <a:gd name="connsiteY5" fmla="*/ 0 h 5293402"/>
              <a:gd name="connsiteX6" fmla="*/ 6375745 w 6375745"/>
              <a:gd name="connsiteY6" fmla="*/ 1585241 h 5293402"/>
              <a:gd name="connsiteX7" fmla="*/ 5565656 w 6375745"/>
              <a:gd name="connsiteY7" fmla="*/ 1450225 h 5293402"/>
              <a:gd name="connsiteX8" fmla="*/ 5520650 w 6375745"/>
              <a:gd name="connsiteY8" fmla="*/ 2575351 h 5293402"/>
              <a:gd name="connsiteX9" fmla="*/ 4890581 w 6375745"/>
              <a:gd name="connsiteY9" fmla="*/ 3925501 h 5293402"/>
              <a:gd name="connsiteX10" fmla="*/ 3495426 w 6375745"/>
              <a:gd name="connsiteY10" fmla="*/ 5230645 h 5293402"/>
              <a:gd name="connsiteX11" fmla="*/ 3135386 w 6375745"/>
              <a:gd name="connsiteY11" fmla="*/ 4015510 h 5293402"/>
              <a:gd name="connsiteX12" fmla="*/ 1785236 w 6375745"/>
              <a:gd name="connsiteY12" fmla="*/ 3790485 h 5293402"/>
              <a:gd name="connsiteX0" fmla="*/ 0 w 6375745"/>
              <a:gd name="connsiteY0" fmla="*/ 3847723 h 5293402"/>
              <a:gd name="connsiteX1" fmla="*/ 1830241 w 6375745"/>
              <a:gd name="connsiteY1" fmla="*/ 2980396 h 5293402"/>
              <a:gd name="connsiteX2" fmla="*/ 3023858 w 6375745"/>
              <a:gd name="connsiteY2" fmla="*/ 1846907 h 5293402"/>
              <a:gd name="connsiteX3" fmla="*/ 3349783 w 6375745"/>
              <a:gd name="connsiteY3" fmla="*/ 995881 h 5293402"/>
              <a:gd name="connsiteX4" fmla="*/ 2761307 w 6375745"/>
              <a:gd name="connsiteY4" fmla="*/ 778598 h 5293402"/>
              <a:gd name="connsiteX5" fmla="*/ 5151422 w 6375745"/>
              <a:gd name="connsiteY5" fmla="*/ 0 h 5293402"/>
              <a:gd name="connsiteX6" fmla="*/ 6375745 w 6375745"/>
              <a:gd name="connsiteY6" fmla="*/ 1585241 h 5293402"/>
              <a:gd name="connsiteX7" fmla="*/ 5565656 w 6375745"/>
              <a:gd name="connsiteY7" fmla="*/ 1450225 h 5293402"/>
              <a:gd name="connsiteX8" fmla="*/ 5520650 w 6375745"/>
              <a:gd name="connsiteY8" fmla="*/ 2575351 h 5293402"/>
              <a:gd name="connsiteX9" fmla="*/ 4890581 w 6375745"/>
              <a:gd name="connsiteY9" fmla="*/ 3925501 h 5293402"/>
              <a:gd name="connsiteX10" fmla="*/ 3495426 w 6375745"/>
              <a:gd name="connsiteY10" fmla="*/ 5230645 h 5293402"/>
              <a:gd name="connsiteX11" fmla="*/ 3135386 w 6375745"/>
              <a:gd name="connsiteY11" fmla="*/ 4015510 h 5293402"/>
              <a:gd name="connsiteX12" fmla="*/ 570101 w 6375745"/>
              <a:gd name="connsiteY12" fmla="*/ 3835490 h 5293402"/>
              <a:gd name="connsiteX0" fmla="*/ 0 w 6375745"/>
              <a:gd name="connsiteY0" fmla="*/ 3847723 h 5293402"/>
              <a:gd name="connsiteX1" fmla="*/ 1830241 w 6375745"/>
              <a:gd name="connsiteY1" fmla="*/ 2980396 h 5293402"/>
              <a:gd name="connsiteX2" fmla="*/ 3023858 w 6375745"/>
              <a:gd name="connsiteY2" fmla="*/ 1846907 h 5293402"/>
              <a:gd name="connsiteX3" fmla="*/ 3349783 w 6375745"/>
              <a:gd name="connsiteY3" fmla="*/ 995881 h 5293402"/>
              <a:gd name="connsiteX4" fmla="*/ 2761307 w 6375745"/>
              <a:gd name="connsiteY4" fmla="*/ 778598 h 5293402"/>
              <a:gd name="connsiteX5" fmla="*/ 5151422 w 6375745"/>
              <a:gd name="connsiteY5" fmla="*/ 0 h 5293402"/>
              <a:gd name="connsiteX6" fmla="*/ 6375745 w 6375745"/>
              <a:gd name="connsiteY6" fmla="*/ 1585241 h 5293402"/>
              <a:gd name="connsiteX7" fmla="*/ 5565656 w 6375745"/>
              <a:gd name="connsiteY7" fmla="*/ 1450225 h 5293402"/>
              <a:gd name="connsiteX8" fmla="*/ 5520650 w 6375745"/>
              <a:gd name="connsiteY8" fmla="*/ 2575351 h 5293402"/>
              <a:gd name="connsiteX9" fmla="*/ 4890581 w 6375745"/>
              <a:gd name="connsiteY9" fmla="*/ 3925501 h 5293402"/>
              <a:gd name="connsiteX10" fmla="*/ 3495426 w 6375745"/>
              <a:gd name="connsiteY10" fmla="*/ 5230645 h 5293402"/>
              <a:gd name="connsiteX11" fmla="*/ 3135386 w 6375745"/>
              <a:gd name="connsiteY11" fmla="*/ 4015510 h 5293402"/>
              <a:gd name="connsiteX12" fmla="*/ 570101 w 6375745"/>
              <a:gd name="connsiteY12" fmla="*/ 3835490 h 5293402"/>
              <a:gd name="connsiteX0" fmla="*/ 0 w 6375745"/>
              <a:gd name="connsiteY0" fmla="*/ 3847723 h 5293402"/>
              <a:gd name="connsiteX1" fmla="*/ 1830241 w 6375745"/>
              <a:gd name="connsiteY1" fmla="*/ 2980396 h 5293402"/>
              <a:gd name="connsiteX2" fmla="*/ 3023858 w 6375745"/>
              <a:gd name="connsiteY2" fmla="*/ 1846907 h 5293402"/>
              <a:gd name="connsiteX3" fmla="*/ 3349783 w 6375745"/>
              <a:gd name="connsiteY3" fmla="*/ 995881 h 5293402"/>
              <a:gd name="connsiteX4" fmla="*/ 2761307 w 6375745"/>
              <a:gd name="connsiteY4" fmla="*/ 778598 h 5293402"/>
              <a:gd name="connsiteX5" fmla="*/ 5151422 w 6375745"/>
              <a:gd name="connsiteY5" fmla="*/ 0 h 5293402"/>
              <a:gd name="connsiteX6" fmla="*/ 6375745 w 6375745"/>
              <a:gd name="connsiteY6" fmla="*/ 1585241 h 5293402"/>
              <a:gd name="connsiteX7" fmla="*/ 5565656 w 6375745"/>
              <a:gd name="connsiteY7" fmla="*/ 1450225 h 5293402"/>
              <a:gd name="connsiteX8" fmla="*/ 5520650 w 6375745"/>
              <a:gd name="connsiteY8" fmla="*/ 2575351 h 5293402"/>
              <a:gd name="connsiteX9" fmla="*/ 4890581 w 6375745"/>
              <a:gd name="connsiteY9" fmla="*/ 3925501 h 5293402"/>
              <a:gd name="connsiteX10" fmla="*/ 3495426 w 6375745"/>
              <a:gd name="connsiteY10" fmla="*/ 5230645 h 5293402"/>
              <a:gd name="connsiteX11" fmla="*/ 3135386 w 6375745"/>
              <a:gd name="connsiteY11" fmla="*/ 3835490 h 5293402"/>
              <a:gd name="connsiteX12" fmla="*/ 570101 w 6375745"/>
              <a:gd name="connsiteY12" fmla="*/ 3835490 h 5293402"/>
              <a:gd name="connsiteX0" fmla="*/ 0 w 6375745"/>
              <a:gd name="connsiteY0" fmla="*/ 3847723 h 5293402"/>
              <a:gd name="connsiteX1" fmla="*/ 1830241 w 6375745"/>
              <a:gd name="connsiteY1" fmla="*/ 2980396 h 5293402"/>
              <a:gd name="connsiteX2" fmla="*/ 3023858 w 6375745"/>
              <a:gd name="connsiteY2" fmla="*/ 1846907 h 5293402"/>
              <a:gd name="connsiteX3" fmla="*/ 3349783 w 6375745"/>
              <a:gd name="connsiteY3" fmla="*/ 995881 h 5293402"/>
              <a:gd name="connsiteX4" fmla="*/ 2761307 w 6375745"/>
              <a:gd name="connsiteY4" fmla="*/ 778598 h 5293402"/>
              <a:gd name="connsiteX5" fmla="*/ 5151422 w 6375745"/>
              <a:gd name="connsiteY5" fmla="*/ 0 h 5293402"/>
              <a:gd name="connsiteX6" fmla="*/ 6375745 w 6375745"/>
              <a:gd name="connsiteY6" fmla="*/ 1585241 h 5293402"/>
              <a:gd name="connsiteX7" fmla="*/ 5565656 w 6375745"/>
              <a:gd name="connsiteY7" fmla="*/ 1450225 h 5293402"/>
              <a:gd name="connsiteX8" fmla="*/ 5520650 w 6375745"/>
              <a:gd name="connsiteY8" fmla="*/ 2575351 h 5293402"/>
              <a:gd name="connsiteX9" fmla="*/ 4890581 w 6375745"/>
              <a:gd name="connsiteY9" fmla="*/ 3925501 h 5293402"/>
              <a:gd name="connsiteX10" fmla="*/ 3495426 w 6375745"/>
              <a:gd name="connsiteY10" fmla="*/ 5230645 h 5293402"/>
              <a:gd name="connsiteX11" fmla="*/ 3135386 w 6375745"/>
              <a:gd name="connsiteY11" fmla="*/ 3835490 h 5293402"/>
              <a:gd name="connsiteX12" fmla="*/ 570101 w 6375745"/>
              <a:gd name="connsiteY12" fmla="*/ 3835490 h 5293402"/>
              <a:gd name="connsiteX0" fmla="*/ 0 w 6375745"/>
              <a:gd name="connsiteY0" fmla="*/ 3847723 h 5293402"/>
              <a:gd name="connsiteX1" fmla="*/ 1830241 w 6375745"/>
              <a:gd name="connsiteY1" fmla="*/ 2980396 h 5293402"/>
              <a:gd name="connsiteX2" fmla="*/ 3135386 w 6375745"/>
              <a:gd name="connsiteY2" fmla="*/ 1945280 h 5293402"/>
              <a:gd name="connsiteX3" fmla="*/ 3349783 w 6375745"/>
              <a:gd name="connsiteY3" fmla="*/ 995881 h 5293402"/>
              <a:gd name="connsiteX4" fmla="*/ 2761307 w 6375745"/>
              <a:gd name="connsiteY4" fmla="*/ 778598 h 5293402"/>
              <a:gd name="connsiteX5" fmla="*/ 5151422 w 6375745"/>
              <a:gd name="connsiteY5" fmla="*/ 0 h 5293402"/>
              <a:gd name="connsiteX6" fmla="*/ 6375745 w 6375745"/>
              <a:gd name="connsiteY6" fmla="*/ 1585241 h 5293402"/>
              <a:gd name="connsiteX7" fmla="*/ 5565656 w 6375745"/>
              <a:gd name="connsiteY7" fmla="*/ 1450225 h 5293402"/>
              <a:gd name="connsiteX8" fmla="*/ 5520650 w 6375745"/>
              <a:gd name="connsiteY8" fmla="*/ 2575351 h 5293402"/>
              <a:gd name="connsiteX9" fmla="*/ 4890581 w 6375745"/>
              <a:gd name="connsiteY9" fmla="*/ 3925501 h 5293402"/>
              <a:gd name="connsiteX10" fmla="*/ 3495426 w 6375745"/>
              <a:gd name="connsiteY10" fmla="*/ 5230645 h 5293402"/>
              <a:gd name="connsiteX11" fmla="*/ 3135386 w 6375745"/>
              <a:gd name="connsiteY11" fmla="*/ 3835490 h 5293402"/>
              <a:gd name="connsiteX12" fmla="*/ 570101 w 6375745"/>
              <a:gd name="connsiteY12" fmla="*/ 3835490 h 5293402"/>
              <a:gd name="connsiteX0" fmla="*/ 0 w 6375745"/>
              <a:gd name="connsiteY0" fmla="*/ 3567628 h 5013307"/>
              <a:gd name="connsiteX1" fmla="*/ 1830241 w 6375745"/>
              <a:gd name="connsiteY1" fmla="*/ 2700301 h 5013307"/>
              <a:gd name="connsiteX2" fmla="*/ 3135386 w 6375745"/>
              <a:gd name="connsiteY2" fmla="*/ 1665185 h 5013307"/>
              <a:gd name="connsiteX3" fmla="*/ 3349783 w 6375745"/>
              <a:gd name="connsiteY3" fmla="*/ 715786 h 5013307"/>
              <a:gd name="connsiteX4" fmla="*/ 2761307 w 6375745"/>
              <a:gd name="connsiteY4" fmla="*/ 498503 h 5013307"/>
              <a:gd name="connsiteX5" fmla="*/ 4620551 w 6375745"/>
              <a:gd name="connsiteY5" fmla="*/ 0 h 5013307"/>
              <a:gd name="connsiteX6" fmla="*/ 6375745 w 6375745"/>
              <a:gd name="connsiteY6" fmla="*/ 1305146 h 5013307"/>
              <a:gd name="connsiteX7" fmla="*/ 5565656 w 6375745"/>
              <a:gd name="connsiteY7" fmla="*/ 1170130 h 5013307"/>
              <a:gd name="connsiteX8" fmla="*/ 5520650 w 6375745"/>
              <a:gd name="connsiteY8" fmla="*/ 2295256 h 5013307"/>
              <a:gd name="connsiteX9" fmla="*/ 4890581 w 6375745"/>
              <a:gd name="connsiteY9" fmla="*/ 3645406 h 5013307"/>
              <a:gd name="connsiteX10" fmla="*/ 3495426 w 6375745"/>
              <a:gd name="connsiteY10" fmla="*/ 4950550 h 5013307"/>
              <a:gd name="connsiteX11" fmla="*/ 3135386 w 6375745"/>
              <a:gd name="connsiteY11" fmla="*/ 3555395 h 5013307"/>
              <a:gd name="connsiteX12" fmla="*/ 570101 w 6375745"/>
              <a:gd name="connsiteY12" fmla="*/ 3555395 h 5013307"/>
              <a:gd name="connsiteX0" fmla="*/ 0 w 6375745"/>
              <a:gd name="connsiteY0" fmla="*/ 3882663 h 5328342"/>
              <a:gd name="connsiteX1" fmla="*/ 1830241 w 6375745"/>
              <a:gd name="connsiteY1" fmla="*/ 3015336 h 5328342"/>
              <a:gd name="connsiteX2" fmla="*/ 3135386 w 6375745"/>
              <a:gd name="connsiteY2" fmla="*/ 1980220 h 5328342"/>
              <a:gd name="connsiteX3" fmla="*/ 3349783 w 6375745"/>
              <a:gd name="connsiteY3" fmla="*/ 1030821 h 5328342"/>
              <a:gd name="connsiteX4" fmla="*/ 2761307 w 6375745"/>
              <a:gd name="connsiteY4" fmla="*/ 813538 h 5328342"/>
              <a:gd name="connsiteX5" fmla="*/ 4260511 w 6375745"/>
              <a:gd name="connsiteY5" fmla="*/ 0 h 5328342"/>
              <a:gd name="connsiteX6" fmla="*/ 6375745 w 6375745"/>
              <a:gd name="connsiteY6" fmla="*/ 1620181 h 5328342"/>
              <a:gd name="connsiteX7" fmla="*/ 5565656 w 6375745"/>
              <a:gd name="connsiteY7" fmla="*/ 1485165 h 5328342"/>
              <a:gd name="connsiteX8" fmla="*/ 5520650 w 6375745"/>
              <a:gd name="connsiteY8" fmla="*/ 2610291 h 5328342"/>
              <a:gd name="connsiteX9" fmla="*/ 4890581 w 6375745"/>
              <a:gd name="connsiteY9" fmla="*/ 3960441 h 5328342"/>
              <a:gd name="connsiteX10" fmla="*/ 3495426 w 6375745"/>
              <a:gd name="connsiteY10" fmla="*/ 5265585 h 5328342"/>
              <a:gd name="connsiteX11" fmla="*/ 3135386 w 6375745"/>
              <a:gd name="connsiteY11" fmla="*/ 3870430 h 5328342"/>
              <a:gd name="connsiteX12" fmla="*/ 570101 w 6375745"/>
              <a:gd name="connsiteY12" fmla="*/ 3870430 h 5328342"/>
              <a:gd name="connsiteX0" fmla="*/ 0 w 6150721"/>
              <a:gd name="connsiteY0" fmla="*/ 3882663 h 5328342"/>
              <a:gd name="connsiteX1" fmla="*/ 1830241 w 6150721"/>
              <a:gd name="connsiteY1" fmla="*/ 3015336 h 5328342"/>
              <a:gd name="connsiteX2" fmla="*/ 3135386 w 6150721"/>
              <a:gd name="connsiteY2" fmla="*/ 1980220 h 5328342"/>
              <a:gd name="connsiteX3" fmla="*/ 3349783 w 6150721"/>
              <a:gd name="connsiteY3" fmla="*/ 1030821 h 5328342"/>
              <a:gd name="connsiteX4" fmla="*/ 2761307 w 6150721"/>
              <a:gd name="connsiteY4" fmla="*/ 813538 h 5328342"/>
              <a:gd name="connsiteX5" fmla="*/ 4260511 w 6150721"/>
              <a:gd name="connsiteY5" fmla="*/ 0 h 5328342"/>
              <a:gd name="connsiteX6" fmla="*/ 6150721 w 6150721"/>
              <a:gd name="connsiteY6" fmla="*/ 1369493 h 5328342"/>
              <a:gd name="connsiteX7" fmla="*/ 5565656 w 6150721"/>
              <a:gd name="connsiteY7" fmla="*/ 1485165 h 5328342"/>
              <a:gd name="connsiteX8" fmla="*/ 5520650 w 6150721"/>
              <a:gd name="connsiteY8" fmla="*/ 2610291 h 5328342"/>
              <a:gd name="connsiteX9" fmla="*/ 4890581 w 6150721"/>
              <a:gd name="connsiteY9" fmla="*/ 3960441 h 5328342"/>
              <a:gd name="connsiteX10" fmla="*/ 3495426 w 6150721"/>
              <a:gd name="connsiteY10" fmla="*/ 5265585 h 5328342"/>
              <a:gd name="connsiteX11" fmla="*/ 3135386 w 6150721"/>
              <a:gd name="connsiteY11" fmla="*/ 3870430 h 5328342"/>
              <a:gd name="connsiteX12" fmla="*/ 570101 w 6150721"/>
              <a:gd name="connsiteY12" fmla="*/ 3870430 h 5328342"/>
              <a:gd name="connsiteX0" fmla="*/ 0 w 6150721"/>
              <a:gd name="connsiteY0" fmla="*/ 3882663 h 5328342"/>
              <a:gd name="connsiteX1" fmla="*/ 1830241 w 6150721"/>
              <a:gd name="connsiteY1" fmla="*/ 3015336 h 5328342"/>
              <a:gd name="connsiteX2" fmla="*/ 3135386 w 6150721"/>
              <a:gd name="connsiteY2" fmla="*/ 1980220 h 5328342"/>
              <a:gd name="connsiteX3" fmla="*/ 3349783 w 6150721"/>
              <a:gd name="connsiteY3" fmla="*/ 1030821 h 5328342"/>
              <a:gd name="connsiteX4" fmla="*/ 2761307 w 6150721"/>
              <a:gd name="connsiteY4" fmla="*/ 813538 h 5328342"/>
              <a:gd name="connsiteX5" fmla="*/ 4260511 w 6150721"/>
              <a:gd name="connsiteY5" fmla="*/ 0 h 5328342"/>
              <a:gd name="connsiteX6" fmla="*/ 6150721 w 6150721"/>
              <a:gd name="connsiteY6" fmla="*/ 1369493 h 5328342"/>
              <a:gd name="connsiteX7" fmla="*/ 5565656 w 6150721"/>
              <a:gd name="connsiteY7" fmla="*/ 1485165 h 5328342"/>
              <a:gd name="connsiteX8" fmla="*/ 5520650 w 6150721"/>
              <a:gd name="connsiteY8" fmla="*/ 2610291 h 5328342"/>
              <a:gd name="connsiteX9" fmla="*/ 4890581 w 6150721"/>
              <a:gd name="connsiteY9" fmla="*/ 3960441 h 5328342"/>
              <a:gd name="connsiteX10" fmla="*/ 3495426 w 6150721"/>
              <a:gd name="connsiteY10" fmla="*/ 5265585 h 5328342"/>
              <a:gd name="connsiteX11" fmla="*/ 3135386 w 6150721"/>
              <a:gd name="connsiteY11" fmla="*/ 3870430 h 5328342"/>
              <a:gd name="connsiteX12" fmla="*/ 255066 w 6150721"/>
              <a:gd name="connsiteY12" fmla="*/ 3859480 h 5328342"/>
              <a:gd name="connsiteX0" fmla="*/ 0 w 6150721"/>
              <a:gd name="connsiteY0" fmla="*/ 3882663 h 5328342"/>
              <a:gd name="connsiteX1" fmla="*/ 1830241 w 6150721"/>
              <a:gd name="connsiteY1" fmla="*/ 3015336 h 5328342"/>
              <a:gd name="connsiteX2" fmla="*/ 3135386 w 6150721"/>
              <a:gd name="connsiteY2" fmla="*/ 1980220 h 5328342"/>
              <a:gd name="connsiteX3" fmla="*/ 3349783 w 6150721"/>
              <a:gd name="connsiteY3" fmla="*/ 1030821 h 5328342"/>
              <a:gd name="connsiteX4" fmla="*/ 2761307 w 6150721"/>
              <a:gd name="connsiteY4" fmla="*/ 813538 h 5328342"/>
              <a:gd name="connsiteX5" fmla="*/ 4260511 w 6150721"/>
              <a:gd name="connsiteY5" fmla="*/ 0 h 5328342"/>
              <a:gd name="connsiteX6" fmla="*/ 6150721 w 6150721"/>
              <a:gd name="connsiteY6" fmla="*/ 1369493 h 5328342"/>
              <a:gd name="connsiteX7" fmla="*/ 5565656 w 6150721"/>
              <a:gd name="connsiteY7" fmla="*/ 1485165 h 5328342"/>
              <a:gd name="connsiteX8" fmla="*/ 5340631 w 6150721"/>
              <a:gd name="connsiteY8" fmla="*/ 2572987 h 5328342"/>
              <a:gd name="connsiteX9" fmla="*/ 4890581 w 6150721"/>
              <a:gd name="connsiteY9" fmla="*/ 3960441 h 5328342"/>
              <a:gd name="connsiteX10" fmla="*/ 3495426 w 6150721"/>
              <a:gd name="connsiteY10" fmla="*/ 5265585 h 5328342"/>
              <a:gd name="connsiteX11" fmla="*/ 3135386 w 6150721"/>
              <a:gd name="connsiteY11" fmla="*/ 3870430 h 5328342"/>
              <a:gd name="connsiteX12" fmla="*/ 255066 w 6150721"/>
              <a:gd name="connsiteY12" fmla="*/ 3859480 h 5328342"/>
              <a:gd name="connsiteX0" fmla="*/ 0 w 6150721"/>
              <a:gd name="connsiteY0" fmla="*/ 3882663 h 5328342"/>
              <a:gd name="connsiteX1" fmla="*/ 1830241 w 6150721"/>
              <a:gd name="connsiteY1" fmla="*/ 3015336 h 5328342"/>
              <a:gd name="connsiteX2" fmla="*/ 3135386 w 6150721"/>
              <a:gd name="connsiteY2" fmla="*/ 1980220 h 5328342"/>
              <a:gd name="connsiteX3" fmla="*/ 3349783 w 6150721"/>
              <a:gd name="connsiteY3" fmla="*/ 1030821 h 5328342"/>
              <a:gd name="connsiteX4" fmla="*/ 2761307 w 6150721"/>
              <a:gd name="connsiteY4" fmla="*/ 813538 h 5328342"/>
              <a:gd name="connsiteX5" fmla="*/ 4260511 w 6150721"/>
              <a:gd name="connsiteY5" fmla="*/ 0 h 5328342"/>
              <a:gd name="connsiteX6" fmla="*/ 6150721 w 6150721"/>
              <a:gd name="connsiteY6" fmla="*/ 1369493 h 5328342"/>
              <a:gd name="connsiteX7" fmla="*/ 5385636 w 6150721"/>
              <a:gd name="connsiteY7" fmla="*/ 1327993 h 5328342"/>
              <a:gd name="connsiteX8" fmla="*/ 5340631 w 6150721"/>
              <a:gd name="connsiteY8" fmla="*/ 2572987 h 5328342"/>
              <a:gd name="connsiteX9" fmla="*/ 4890581 w 6150721"/>
              <a:gd name="connsiteY9" fmla="*/ 3960441 h 5328342"/>
              <a:gd name="connsiteX10" fmla="*/ 3495426 w 6150721"/>
              <a:gd name="connsiteY10" fmla="*/ 5265585 h 5328342"/>
              <a:gd name="connsiteX11" fmla="*/ 3135386 w 6150721"/>
              <a:gd name="connsiteY11" fmla="*/ 3870430 h 5328342"/>
              <a:gd name="connsiteX12" fmla="*/ 255066 w 6150721"/>
              <a:gd name="connsiteY12" fmla="*/ 3859480 h 5328342"/>
              <a:gd name="connsiteX0" fmla="*/ 0 w 5925696"/>
              <a:gd name="connsiteY0" fmla="*/ 3882663 h 5328342"/>
              <a:gd name="connsiteX1" fmla="*/ 1830241 w 5925696"/>
              <a:gd name="connsiteY1" fmla="*/ 3015336 h 5328342"/>
              <a:gd name="connsiteX2" fmla="*/ 3135386 w 5925696"/>
              <a:gd name="connsiteY2" fmla="*/ 1980220 h 5328342"/>
              <a:gd name="connsiteX3" fmla="*/ 3349783 w 5925696"/>
              <a:gd name="connsiteY3" fmla="*/ 1030821 h 5328342"/>
              <a:gd name="connsiteX4" fmla="*/ 2761307 w 5925696"/>
              <a:gd name="connsiteY4" fmla="*/ 813538 h 5328342"/>
              <a:gd name="connsiteX5" fmla="*/ 4260511 w 5925696"/>
              <a:gd name="connsiteY5" fmla="*/ 0 h 5328342"/>
              <a:gd name="connsiteX6" fmla="*/ 5925696 w 5925696"/>
              <a:gd name="connsiteY6" fmla="*/ 1410993 h 5328342"/>
              <a:gd name="connsiteX7" fmla="*/ 5385636 w 5925696"/>
              <a:gd name="connsiteY7" fmla="*/ 1327993 h 5328342"/>
              <a:gd name="connsiteX8" fmla="*/ 5340631 w 5925696"/>
              <a:gd name="connsiteY8" fmla="*/ 2572987 h 5328342"/>
              <a:gd name="connsiteX9" fmla="*/ 4890581 w 5925696"/>
              <a:gd name="connsiteY9" fmla="*/ 3960441 h 5328342"/>
              <a:gd name="connsiteX10" fmla="*/ 3495426 w 5925696"/>
              <a:gd name="connsiteY10" fmla="*/ 5265585 h 5328342"/>
              <a:gd name="connsiteX11" fmla="*/ 3135386 w 5925696"/>
              <a:gd name="connsiteY11" fmla="*/ 3870430 h 5328342"/>
              <a:gd name="connsiteX12" fmla="*/ 255066 w 5925696"/>
              <a:gd name="connsiteY12" fmla="*/ 3859480 h 5328342"/>
              <a:gd name="connsiteX0" fmla="*/ 0 w 5925696"/>
              <a:gd name="connsiteY0" fmla="*/ 3882663 h 5328342"/>
              <a:gd name="connsiteX1" fmla="*/ 1830241 w 5925696"/>
              <a:gd name="connsiteY1" fmla="*/ 3015336 h 5328342"/>
              <a:gd name="connsiteX2" fmla="*/ 3135386 w 5925696"/>
              <a:gd name="connsiteY2" fmla="*/ 1980220 h 5328342"/>
              <a:gd name="connsiteX3" fmla="*/ 3349783 w 5925696"/>
              <a:gd name="connsiteY3" fmla="*/ 1030821 h 5328342"/>
              <a:gd name="connsiteX4" fmla="*/ 2761307 w 5925696"/>
              <a:gd name="connsiteY4" fmla="*/ 813538 h 5328342"/>
              <a:gd name="connsiteX5" fmla="*/ 4260511 w 5925696"/>
              <a:gd name="connsiteY5" fmla="*/ 0 h 5328342"/>
              <a:gd name="connsiteX6" fmla="*/ 5925696 w 5925696"/>
              <a:gd name="connsiteY6" fmla="*/ 1203494 h 5328342"/>
              <a:gd name="connsiteX7" fmla="*/ 5385636 w 5925696"/>
              <a:gd name="connsiteY7" fmla="*/ 1327993 h 5328342"/>
              <a:gd name="connsiteX8" fmla="*/ 5340631 w 5925696"/>
              <a:gd name="connsiteY8" fmla="*/ 2572987 h 5328342"/>
              <a:gd name="connsiteX9" fmla="*/ 4890581 w 5925696"/>
              <a:gd name="connsiteY9" fmla="*/ 3960441 h 5328342"/>
              <a:gd name="connsiteX10" fmla="*/ 3495426 w 5925696"/>
              <a:gd name="connsiteY10" fmla="*/ 5265585 h 5328342"/>
              <a:gd name="connsiteX11" fmla="*/ 3135386 w 5925696"/>
              <a:gd name="connsiteY11" fmla="*/ 3870430 h 5328342"/>
              <a:gd name="connsiteX12" fmla="*/ 255066 w 5925696"/>
              <a:gd name="connsiteY12" fmla="*/ 3859480 h 5328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925696" h="5328342">
                <a:moveTo>
                  <a:pt x="0" y="3882663"/>
                </a:moveTo>
                <a:cubicBezTo>
                  <a:pt x="610080" y="3593554"/>
                  <a:pt x="1307677" y="3332410"/>
                  <a:pt x="1830241" y="3015336"/>
                </a:cubicBezTo>
                <a:cubicBezTo>
                  <a:pt x="2352805" y="2698262"/>
                  <a:pt x="2882129" y="2310973"/>
                  <a:pt x="3135386" y="1980220"/>
                </a:cubicBezTo>
                <a:cubicBezTo>
                  <a:pt x="3388643" y="1649468"/>
                  <a:pt x="3393542" y="1208873"/>
                  <a:pt x="3349783" y="1030821"/>
                </a:cubicBezTo>
                <a:lnTo>
                  <a:pt x="2761307" y="813538"/>
                </a:lnTo>
                <a:lnTo>
                  <a:pt x="4260511" y="0"/>
                </a:lnTo>
                <a:lnTo>
                  <a:pt x="5925696" y="1203494"/>
                </a:lnTo>
                <a:lnTo>
                  <a:pt x="5385636" y="1327993"/>
                </a:lnTo>
                <a:cubicBezTo>
                  <a:pt x="5243120" y="1493011"/>
                  <a:pt x="5423140" y="2134246"/>
                  <a:pt x="5340631" y="2572987"/>
                </a:cubicBezTo>
                <a:cubicBezTo>
                  <a:pt x="5258122" y="3011728"/>
                  <a:pt x="5198115" y="3511675"/>
                  <a:pt x="4890581" y="3960441"/>
                </a:cubicBezTo>
                <a:cubicBezTo>
                  <a:pt x="4583047" y="4409207"/>
                  <a:pt x="3794475" y="5328342"/>
                  <a:pt x="3495426" y="5265585"/>
                </a:cubicBezTo>
                <a:cubicBezTo>
                  <a:pt x="3202894" y="5250583"/>
                  <a:pt x="3622940" y="4102956"/>
                  <a:pt x="3135386" y="3870430"/>
                </a:cubicBezTo>
                <a:cubicBezTo>
                  <a:pt x="2850354" y="3630403"/>
                  <a:pt x="798543" y="3766175"/>
                  <a:pt x="255066" y="3859480"/>
                </a:cubicBezTo>
              </a:path>
            </a:pathLst>
          </a:cu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รูปแบบอิสระ 3"/>
          <p:cNvSpPr/>
          <p:nvPr/>
        </p:nvSpPr>
        <p:spPr>
          <a:xfrm>
            <a:off x="341530" y="593685"/>
            <a:ext cx="2816804" cy="2545512"/>
          </a:xfrm>
          <a:custGeom>
            <a:avLst/>
            <a:gdLst>
              <a:gd name="connsiteX0" fmla="*/ 0 w 1901228"/>
              <a:gd name="connsiteY0" fmla="*/ 1765426 h 1765426"/>
              <a:gd name="connsiteX1" fmla="*/ 1874067 w 1901228"/>
              <a:gd name="connsiteY1" fmla="*/ 1765426 h 1765426"/>
              <a:gd name="connsiteX2" fmla="*/ 1901228 w 1901228"/>
              <a:gd name="connsiteY2" fmla="*/ 0 h 1765426"/>
              <a:gd name="connsiteX3" fmla="*/ 1330859 w 1901228"/>
              <a:gd name="connsiteY3" fmla="*/ 0 h 1765426"/>
              <a:gd name="connsiteX4" fmla="*/ 0 w 1901228"/>
              <a:gd name="connsiteY4" fmla="*/ 1321806 h 1765426"/>
              <a:gd name="connsiteX5" fmla="*/ 0 w 1901228"/>
              <a:gd name="connsiteY5" fmla="*/ 1765426 h 1765426"/>
              <a:gd name="connsiteX0" fmla="*/ 0 w 1901228"/>
              <a:gd name="connsiteY0" fmla="*/ 1765426 h 1765426"/>
              <a:gd name="connsiteX1" fmla="*/ 1874067 w 1901228"/>
              <a:gd name="connsiteY1" fmla="*/ 1765426 h 1765426"/>
              <a:gd name="connsiteX2" fmla="*/ 1901228 w 1901228"/>
              <a:gd name="connsiteY2" fmla="*/ 0 h 1765426"/>
              <a:gd name="connsiteX3" fmla="*/ 1330859 w 1901228"/>
              <a:gd name="connsiteY3" fmla="*/ 0 h 1765426"/>
              <a:gd name="connsiteX4" fmla="*/ 0 w 1901228"/>
              <a:gd name="connsiteY4" fmla="*/ 1321806 h 1765426"/>
              <a:gd name="connsiteX5" fmla="*/ 0 w 1901228"/>
              <a:gd name="connsiteY5" fmla="*/ 1765426 h 1765426"/>
              <a:gd name="connsiteX0" fmla="*/ 0 w 1901228"/>
              <a:gd name="connsiteY0" fmla="*/ 1765426 h 1765426"/>
              <a:gd name="connsiteX1" fmla="*/ 1874067 w 1901228"/>
              <a:gd name="connsiteY1" fmla="*/ 1765426 h 1765426"/>
              <a:gd name="connsiteX2" fmla="*/ 1901228 w 1901228"/>
              <a:gd name="connsiteY2" fmla="*/ 0 h 1765426"/>
              <a:gd name="connsiteX3" fmla="*/ 1330859 w 1901228"/>
              <a:gd name="connsiteY3" fmla="*/ 0 h 1765426"/>
              <a:gd name="connsiteX4" fmla="*/ 945105 w 1901228"/>
              <a:gd name="connsiteY4" fmla="*/ 945105 h 1765426"/>
              <a:gd name="connsiteX5" fmla="*/ 0 w 1901228"/>
              <a:gd name="connsiteY5" fmla="*/ 1321806 h 1765426"/>
              <a:gd name="connsiteX6" fmla="*/ 0 w 1901228"/>
              <a:gd name="connsiteY6" fmla="*/ 1765426 h 1765426"/>
              <a:gd name="connsiteX0" fmla="*/ 0 w 1901228"/>
              <a:gd name="connsiteY0" fmla="*/ 1803503 h 1803503"/>
              <a:gd name="connsiteX1" fmla="*/ 1874067 w 1901228"/>
              <a:gd name="connsiteY1" fmla="*/ 1803503 h 1803503"/>
              <a:gd name="connsiteX2" fmla="*/ 1901228 w 1901228"/>
              <a:gd name="connsiteY2" fmla="*/ 38077 h 1803503"/>
              <a:gd name="connsiteX3" fmla="*/ 1330859 w 1901228"/>
              <a:gd name="connsiteY3" fmla="*/ 38077 h 1803503"/>
              <a:gd name="connsiteX4" fmla="*/ 1224444 w 1901228"/>
              <a:gd name="connsiteY4" fmla="*/ 157517 h 1803503"/>
              <a:gd name="connsiteX5" fmla="*/ 945105 w 1901228"/>
              <a:gd name="connsiteY5" fmla="*/ 983182 h 1803503"/>
              <a:gd name="connsiteX6" fmla="*/ 0 w 1901228"/>
              <a:gd name="connsiteY6" fmla="*/ 1359883 h 1803503"/>
              <a:gd name="connsiteX7" fmla="*/ 0 w 1901228"/>
              <a:gd name="connsiteY7" fmla="*/ 1803503 h 1803503"/>
              <a:gd name="connsiteX0" fmla="*/ 0 w 1901228"/>
              <a:gd name="connsiteY0" fmla="*/ 1877937 h 1877937"/>
              <a:gd name="connsiteX1" fmla="*/ 1874067 w 1901228"/>
              <a:gd name="connsiteY1" fmla="*/ 1877937 h 1877937"/>
              <a:gd name="connsiteX2" fmla="*/ 1901228 w 1901228"/>
              <a:gd name="connsiteY2" fmla="*/ 112511 h 1877937"/>
              <a:gd name="connsiteX3" fmla="*/ 1330859 w 1901228"/>
              <a:gd name="connsiteY3" fmla="*/ 112511 h 1877937"/>
              <a:gd name="connsiteX4" fmla="*/ 1305145 w 1901228"/>
              <a:gd name="connsiteY4" fmla="*/ 157517 h 1877937"/>
              <a:gd name="connsiteX5" fmla="*/ 945105 w 1901228"/>
              <a:gd name="connsiteY5" fmla="*/ 1057616 h 1877937"/>
              <a:gd name="connsiteX6" fmla="*/ 0 w 1901228"/>
              <a:gd name="connsiteY6" fmla="*/ 1434317 h 1877937"/>
              <a:gd name="connsiteX7" fmla="*/ 0 w 1901228"/>
              <a:gd name="connsiteY7" fmla="*/ 1877937 h 1877937"/>
              <a:gd name="connsiteX0" fmla="*/ 100970 w 2002198"/>
              <a:gd name="connsiteY0" fmla="*/ 1877937 h 1877937"/>
              <a:gd name="connsiteX1" fmla="*/ 1975037 w 2002198"/>
              <a:gd name="connsiteY1" fmla="*/ 1877937 h 1877937"/>
              <a:gd name="connsiteX2" fmla="*/ 2002198 w 2002198"/>
              <a:gd name="connsiteY2" fmla="*/ 112511 h 1877937"/>
              <a:gd name="connsiteX3" fmla="*/ 1431829 w 2002198"/>
              <a:gd name="connsiteY3" fmla="*/ 112511 h 1877937"/>
              <a:gd name="connsiteX4" fmla="*/ 1406115 w 2002198"/>
              <a:gd name="connsiteY4" fmla="*/ 157517 h 1877937"/>
              <a:gd name="connsiteX5" fmla="*/ 1046075 w 2002198"/>
              <a:gd name="connsiteY5" fmla="*/ 1057616 h 1877937"/>
              <a:gd name="connsiteX6" fmla="*/ 157517 w 2002198"/>
              <a:gd name="connsiteY6" fmla="*/ 1354582 h 1877937"/>
              <a:gd name="connsiteX7" fmla="*/ 100970 w 2002198"/>
              <a:gd name="connsiteY7" fmla="*/ 1434317 h 1877937"/>
              <a:gd name="connsiteX8" fmla="*/ 100970 w 2002198"/>
              <a:gd name="connsiteY8" fmla="*/ 1877937 h 1877937"/>
              <a:gd name="connsiteX0" fmla="*/ 67507 w 1968735"/>
              <a:gd name="connsiteY0" fmla="*/ 1877937 h 1877937"/>
              <a:gd name="connsiteX1" fmla="*/ 1941574 w 1968735"/>
              <a:gd name="connsiteY1" fmla="*/ 1877937 h 1877937"/>
              <a:gd name="connsiteX2" fmla="*/ 1968735 w 1968735"/>
              <a:gd name="connsiteY2" fmla="*/ 112511 h 1877937"/>
              <a:gd name="connsiteX3" fmla="*/ 1398366 w 1968735"/>
              <a:gd name="connsiteY3" fmla="*/ 112511 h 1877937"/>
              <a:gd name="connsiteX4" fmla="*/ 1372652 w 1968735"/>
              <a:gd name="connsiteY4" fmla="*/ 157517 h 1877937"/>
              <a:gd name="connsiteX5" fmla="*/ 1012612 w 1968735"/>
              <a:gd name="connsiteY5" fmla="*/ 1057616 h 1877937"/>
              <a:gd name="connsiteX6" fmla="*/ 157517 w 1968735"/>
              <a:gd name="connsiteY6" fmla="*/ 1372652 h 1877937"/>
              <a:gd name="connsiteX7" fmla="*/ 67507 w 1968735"/>
              <a:gd name="connsiteY7" fmla="*/ 1434317 h 1877937"/>
              <a:gd name="connsiteX8" fmla="*/ 67507 w 1968735"/>
              <a:gd name="connsiteY8" fmla="*/ 1877937 h 1877937"/>
              <a:gd name="connsiteX0" fmla="*/ 52506 w 1953734"/>
              <a:gd name="connsiteY0" fmla="*/ 1870437 h 1870437"/>
              <a:gd name="connsiteX1" fmla="*/ 1926573 w 1953734"/>
              <a:gd name="connsiteY1" fmla="*/ 1870437 h 1870437"/>
              <a:gd name="connsiteX2" fmla="*/ 1953734 w 1953734"/>
              <a:gd name="connsiteY2" fmla="*/ 105011 h 1870437"/>
              <a:gd name="connsiteX3" fmla="*/ 1383365 w 1953734"/>
              <a:gd name="connsiteY3" fmla="*/ 105011 h 1870437"/>
              <a:gd name="connsiteX4" fmla="*/ 1357651 w 1953734"/>
              <a:gd name="connsiteY4" fmla="*/ 150017 h 1870437"/>
              <a:gd name="connsiteX5" fmla="*/ 907601 w 1953734"/>
              <a:gd name="connsiteY5" fmla="*/ 1005112 h 1870437"/>
              <a:gd name="connsiteX6" fmla="*/ 142516 w 1953734"/>
              <a:gd name="connsiteY6" fmla="*/ 1365152 h 1870437"/>
              <a:gd name="connsiteX7" fmla="*/ 52506 w 1953734"/>
              <a:gd name="connsiteY7" fmla="*/ 1426817 h 1870437"/>
              <a:gd name="connsiteX8" fmla="*/ 52506 w 1953734"/>
              <a:gd name="connsiteY8" fmla="*/ 1870437 h 1870437"/>
              <a:gd name="connsiteX0" fmla="*/ 52506 w 1953734"/>
              <a:gd name="connsiteY0" fmla="*/ 1765426 h 1765426"/>
              <a:gd name="connsiteX1" fmla="*/ 1926573 w 1953734"/>
              <a:gd name="connsiteY1" fmla="*/ 1765426 h 1765426"/>
              <a:gd name="connsiteX2" fmla="*/ 1953734 w 1953734"/>
              <a:gd name="connsiteY2" fmla="*/ 0 h 1765426"/>
              <a:gd name="connsiteX3" fmla="*/ 1357651 w 1953734"/>
              <a:gd name="connsiteY3" fmla="*/ 45006 h 1765426"/>
              <a:gd name="connsiteX4" fmla="*/ 907601 w 1953734"/>
              <a:gd name="connsiteY4" fmla="*/ 900101 h 1765426"/>
              <a:gd name="connsiteX5" fmla="*/ 142516 w 1953734"/>
              <a:gd name="connsiteY5" fmla="*/ 1260141 h 1765426"/>
              <a:gd name="connsiteX6" fmla="*/ 52506 w 1953734"/>
              <a:gd name="connsiteY6" fmla="*/ 1321806 h 1765426"/>
              <a:gd name="connsiteX7" fmla="*/ 52506 w 1953734"/>
              <a:gd name="connsiteY7" fmla="*/ 1765426 h 1765426"/>
              <a:gd name="connsiteX0" fmla="*/ 52506 w 1953734"/>
              <a:gd name="connsiteY0" fmla="*/ 1765426 h 1765426"/>
              <a:gd name="connsiteX1" fmla="*/ 1926573 w 1953734"/>
              <a:gd name="connsiteY1" fmla="*/ 1765426 h 1765426"/>
              <a:gd name="connsiteX2" fmla="*/ 1953734 w 1953734"/>
              <a:gd name="connsiteY2" fmla="*/ 0 h 1765426"/>
              <a:gd name="connsiteX3" fmla="*/ 1395155 w 1953734"/>
              <a:gd name="connsiteY3" fmla="*/ 30003 h 1765426"/>
              <a:gd name="connsiteX4" fmla="*/ 907601 w 1953734"/>
              <a:gd name="connsiteY4" fmla="*/ 900101 h 1765426"/>
              <a:gd name="connsiteX5" fmla="*/ 142516 w 1953734"/>
              <a:gd name="connsiteY5" fmla="*/ 1260141 h 1765426"/>
              <a:gd name="connsiteX6" fmla="*/ 52506 w 1953734"/>
              <a:gd name="connsiteY6" fmla="*/ 1321806 h 1765426"/>
              <a:gd name="connsiteX7" fmla="*/ 52506 w 1953734"/>
              <a:gd name="connsiteY7" fmla="*/ 1765426 h 1765426"/>
              <a:gd name="connsiteX0" fmla="*/ 52506 w 1953734"/>
              <a:gd name="connsiteY0" fmla="*/ 1825433 h 1825433"/>
              <a:gd name="connsiteX1" fmla="*/ 1926573 w 1953734"/>
              <a:gd name="connsiteY1" fmla="*/ 1825433 h 1825433"/>
              <a:gd name="connsiteX2" fmla="*/ 1953734 w 1953734"/>
              <a:gd name="connsiteY2" fmla="*/ 60007 h 1825433"/>
              <a:gd name="connsiteX3" fmla="*/ 1440160 w 1953734"/>
              <a:gd name="connsiteY3" fmla="*/ 0 h 1825433"/>
              <a:gd name="connsiteX4" fmla="*/ 907601 w 1953734"/>
              <a:gd name="connsiteY4" fmla="*/ 960108 h 1825433"/>
              <a:gd name="connsiteX5" fmla="*/ 142516 w 1953734"/>
              <a:gd name="connsiteY5" fmla="*/ 1320148 h 1825433"/>
              <a:gd name="connsiteX6" fmla="*/ 52506 w 1953734"/>
              <a:gd name="connsiteY6" fmla="*/ 1381813 h 1825433"/>
              <a:gd name="connsiteX7" fmla="*/ 52506 w 1953734"/>
              <a:gd name="connsiteY7" fmla="*/ 1825433 h 1825433"/>
              <a:gd name="connsiteX0" fmla="*/ 52506 w 1935215"/>
              <a:gd name="connsiteY0" fmla="*/ 1825433 h 1825433"/>
              <a:gd name="connsiteX1" fmla="*/ 1926573 w 1935215"/>
              <a:gd name="connsiteY1" fmla="*/ 1825433 h 1825433"/>
              <a:gd name="connsiteX2" fmla="*/ 1935215 w 1935215"/>
              <a:gd name="connsiteY2" fmla="*/ 1 h 1825433"/>
              <a:gd name="connsiteX3" fmla="*/ 1440160 w 1935215"/>
              <a:gd name="connsiteY3" fmla="*/ 0 h 1825433"/>
              <a:gd name="connsiteX4" fmla="*/ 907601 w 1935215"/>
              <a:gd name="connsiteY4" fmla="*/ 960108 h 1825433"/>
              <a:gd name="connsiteX5" fmla="*/ 142516 w 1935215"/>
              <a:gd name="connsiteY5" fmla="*/ 1320148 h 1825433"/>
              <a:gd name="connsiteX6" fmla="*/ 52506 w 1935215"/>
              <a:gd name="connsiteY6" fmla="*/ 1381813 h 1825433"/>
              <a:gd name="connsiteX7" fmla="*/ 52506 w 1935215"/>
              <a:gd name="connsiteY7" fmla="*/ 1825433 h 1825433"/>
              <a:gd name="connsiteX0" fmla="*/ 66258 w 1948967"/>
              <a:gd name="connsiteY0" fmla="*/ 1825433 h 1825433"/>
              <a:gd name="connsiteX1" fmla="*/ 1940325 w 1948967"/>
              <a:gd name="connsiteY1" fmla="*/ 1825433 h 1825433"/>
              <a:gd name="connsiteX2" fmla="*/ 1948967 w 1948967"/>
              <a:gd name="connsiteY2" fmla="*/ 1 h 1825433"/>
              <a:gd name="connsiteX3" fmla="*/ 1453912 w 1948967"/>
              <a:gd name="connsiteY3" fmla="*/ 0 h 1825433"/>
              <a:gd name="connsiteX4" fmla="*/ 1003863 w 1948967"/>
              <a:gd name="connsiteY4" fmla="*/ 900101 h 1825433"/>
              <a:gd name="connsiteX5" fmla="*/ 156268 w 1948967"/>
              <a:gd name="connsiteY5" fmla="*/ 1320148 h 1825433"/>
              <a:gd name="connsiteX6" fmla="*/ 66258 w 1948967"/>
              <a:gd name="connsiteY6" fmla="*/ 1381813 h 1825433"/>
              <a:gd name="connsiteX7" fmla="*/ 66258 w 1948967"/>
              <a:gd name="connsiteY7" fmla="*/ 1825433 h 1825433"/>
              <a:gd name="connsiteX0" fmla="*/ 67508 w 1950217"/>
              <a:gd name="connsiteY0" fmla="*/ 1825433 h 1825433"/>
              <a:gd name="connsiteX1" fmla="*/ 1941575 w 1950217"/>
              <a:gd name="connsiteY1" fmla="*/ 1825433 h 1825433"/>
              <a:gd name="connsiteX2" fmla="*/ 1950217 w 1950217"/>
              <a:gd name="connsiteY2" fmla="*/ 1 h 1825433"/>
              <a:gd name="connsiteX3" fmla="*/ 1455162 w 1950217"/>
              <a:gd name="connsiteY3" fmla="*/ 0 h 1825433"/>
              <a:gd name="connsiteX4" fmla="*/ 1005113 w 1950217"/>
              <a:gd name="connsiteY4" fmla="*/ 900101 h 1825433"/>
              <a:gd name="connsiteX5" fmla="*/ 157518 w 1950217"/>
              <a:gd name="connsiteY5" fmla="*/ 1320148 h 1825433"/>
              <a:gd name="connsiteX6" fmla="*/ 60008 w 1950217"/>
              <a:gd name="connsiteY6" fmla="*/ 1547796 h 1825433"/>
              <a:gd name="connsiteX7" fmla="*/ 67508 w 1950217"/>
              <a:gd name="connsiteY7" fmla="*/ 1825433 h 1825433"/>
              <a:gd name="connsiteX0" fmla="*/ 7500 w 1890209"/>
              <a:gd name="connsiteY0" fmla="*/ 1825433 h 1825433"/>
              <a:gd name="connsiteX1" fmla="*/ 1881567 w 1890209"/>
              <a:gd name="connsiteY1" fmla="*/ 1825433 h 1825433"/>
              <a:gd name="connsiteX2" fmla="*/ 1890209 w 1890209"/>
              <a:gd name="connsiteY2" fmla="*/ 1 h 1825433"/>
              <a:gd name="connsiteX3" fmla="*/ 1395154 w 1890209"/>
              <a:gd name="connsiteY3" fmla="*/ 0 h 1825433"/>
              <a:gd name="connsiteX4" fmla="*/ 945105 w 1890209"/>
              <a:gd name="connsiteY4" fmla="*/ 900101 h 1825433"/>
              <a:gd name="connsiteX5" fmla="*/ 97510 w 1890209"/>
              <a:gd name="connsiteY5" fmla="*/ 1320148 h 1825433"/>
              <a:gd name="connsiteX6" fmla="*/ 0 w 1890209"/>
              <a:gd name="connsiteY6" fmla="*/ 1547796 h 1825433"/>
              <a:gd name="connsiteX7" fmla="*/ 7500 w 1890209"/>
              <a:gd name="connsiteY7" fmla="*/ 1825433 h 1825433"/>
              <a:gd name="connsiteX0" fmla="*/ 7500 w 1890209"/>
              <a:gd name="connsiteY0" fmla="*/ 1825433 h 1825433"/>
              <a:gd name="connsiteX1" fmla="*/ 1881567 w 1890209"/>
              <a:gd name="connsiteY1" fmla="*/ 1825433 h 1825433"/>
              <a:gd name="connsiteX2" fmla="*/ 1890209 w 1890209"/>
              <a:gd name="connsiteY2" fmla="*/ 1 h 1825433"/>
              <a:gd name="connsiteX3" fmla="*/ 1395154 w 1890209"/>
              <a:gd name="connsiteY3" fmla="*/ 0 h 1825433"/>
              <a:gd name="connsiteX4" fmla="*/ 945105 w 1890209"/>
              <a:gd name="connsiteY4" fmla="*/ 900101 h 1825433"/>
              <a:gd name="connsiteX5" fmla="*/ 180020 w 1890209"/>
              <a:gd name="connsiteY5" fmla="*/ 1497867 h 1825433"/>
              <a:gd name="connsiteX6" fmla="*/ 0 w 1890209"/>
              <a:gd name="connsiteY6" fmla="*/ 1547796 h 1825433"/>
              <a:gd name="connsiteX7" fmla="*/ 7500 w 1890209"/>
              <a:gd name="connsiteY7" fmla="*/ 1825433 h 1825433"/>
              <a:gd name="connsiteX0" fmla="*/ 7500 w 1890209"/>
              <a:gd name="connsiteY0" fmla="*/ 1825433 h 1825433"/>
              <a:gd name="connsiteX1" fmla="*/ 1881567 w 1890209"/>
              <a:gd name="connsiteY1" fmla="*/ 1825433 h 1825433"/>
              <a:gd name="connsiteX2" fmla="*/ 1890209 w 1890209"/>
              <a:gd name="connsiteY2" fmla="*/ 1 h 1825433"/>
              <a:gd name="connsiteX3" fmla="*/ 1395154 w 1890209"/>
              <a:gd name="connsiteY3" fmla="*/ 0 h 1825433"/>
              <a:gd name="connsiteX4" fmla="*/ 945105 w 1890209"/>
              <a:gd name="connsiteY4" fmla="*/ 900101 h 1825433"/>
              <a:gd name="connsiteX5" fmla="*/ 135015 w 1890209"/>
              <a:gd name="connsiteY5" fmla="*/ 1497867 h 1825433"/>
              <a:gd name="connsiteX6" fmla="*/ 0 w 1890209"/>
              <a:gd name="connsiteY6" fmla="*/ 1547796 h 1825433"/>
              <a:gd name="connsiteX7" fmla="*/ 7500 w 1890209"/>
              <a:gd name="connsiteY7" fmla="*/ 1825433 h 1825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90209" h="1825433">
                <a:moveTo>
                  <a:pt x="7500" y="1825433"/>
                </a:moveTo>
                <a:lnTo>
                  <a:pt x="1881567" y="1825433"/>
                </a:lnTo>
                <a:cubicBezTo>
                  <a:pt x="1884448" y="1216956"/>
                  <a:pt x="1887328" y="608478"/>
                  <a:pt x="1890209" y="1"/>
                </a:cubicBezTo>
                <a:lnTo>
                  <a:pt x="1395154" y="0"/>
                </a:lnTo>
                <a:cubicBezTo>
                  <a:pt x="1315860" y="150017"/>
                  <a:pt x="1155128" y="650457"/>
                  <a:pt x="945105" y="900101"/>
                </a:cubicBezTo>
                <a:cubicBezTo>
                  <a:pt x="735082" y="1149746"/>
                  <a:pt x="292533" y="1389918"/>
                  <a:pt x="135015" y="1497867"/>
                </a:cubicBezTo>
                <a:lnTo>
                  <a:pt x="0" y="1547796"/>
                </a:lnTo>
                <a:lnTo>
                  <a:pt x="7500" y="1825433"/>
                </a:lnTo>
                <a:close/>
              </a:path>
            </a:pathLst>
          </a:cu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วงรี 7"/>
          <p:cNvSpPr/>
          <p:nvPr/>
        </p:nvSpPr>
        <p:spPr>
          <a:xfrm>
            <a:off x="2591780" y="2663915"/>
            <a:ext cx="135015" cy="1350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รูปแบบอิสระ 4"/>
          <p:cNvSpPr/>
          <p:nvPr/>
        </p:nvSpPr>
        <p:spPr>
          <a:xfrm rot="19303981">
            <a:off x="5118459" y="2413020"/>
            <a:ext cx="400183" cy="509993"/>
          </a:xfrm>
          <a:custGeom>
            <a:avLst/>
            <a:gdLst>
              <a:gd name="connsiteX0" fmla="*/ 352540 w 870333"/>
              <a:gd name="connsiteY0" fmla="*/ 0 h 925416"/>
              <a:gd name="connsiteX1" fmla="*/ 0 w 870333"/>
              <a:gd name="connsiteY1" fmla="*/ 716096 h 925416"/>
              <a:gd name="connsiteX2" fmla="*/ 396608 w 870333"/>
              <a:gd name="connsiteY2" fmla="*/ 925416 h 925416"/>
              <a:gd name="connsiteX3" fmla="*/ 870333 w 870333"/>
              <a:gd name="connsiteY3" fmla="*/ 749147 h 925416"/>
              <a:gd name="connsiteX4" fmla="*/ 352540 w 870333"/>
              <a:gd name="connsiteY4" fmla="*/ 0 h 925416"/>
              <a:gd name="connsiteX0" fmla="*/ 359885 w 877678"/>
              <a:gd name="connsiteY0" fmla="*/ 5508 h 930924"/>
              <a:gd name="connsiteX1" fmla="*/ 7345 w 877678"/>
              <a:gd name="connsiteY1" fmla="*/ 721604 h 930924"/>
              <a:gd name="connsiteX2" fmla="*/ 403953 w 877678"/>
              <a:gd name="connsiteY2" fmla="*/ 930924 h 930924"/>
              <a:gd name="connsiteX3" fmla="*/ 877678 w 877678"/>
              <a:gd name="connsiteY3" fmla="*/ 754655 h 930924"/>
              <a:gd name="connsiteX4" fmla="*/ 359885 w 877678"/>
              <a:gd name="connsiteY4" fmla="*/ 5508 h 930924"/>
              <a:gd name="connsiteX0" fmla="*/ 359885 w 877678"/>
              <a:gd name="connsiteY0" fmla="*/ 5508 h 930924"/>
              <a:gd name="connsiteX1" fmla="*/ 7345 w 877678"/>
              <a:gd name="connsiteY1" fmla="*/ 721604 h 930924"/>
              <a:gd name="connsiteX2" fmla="*/ 403953 w 877678"/>
              <a:gd name="connsiteY2" fmla="*/ 930924 h 930924"/>
              <a:gd name="connsiteX3" fmla="*/ 877678 w 877678"/>
              <a:gd name="connsiteY3" fmla="*/ 754655 h 930924"/>
              <a:gd name="connsiteX4" fmla="*/ 359885 w 877678"/>
              <a:gd name="connsiteY4" fmla="*/ 5508 h 930924"/>
              <a:gd name="connsiteX0" fmla="*/ 359885 w 877678"/>
              <a:gd name="connsiteY0" fmla="*/ 5508 h 930924"/>
              <a:gd name="connsiteX1" fmla="*/ 7345 w 877678"/>
              <a:gd name="connsiteY1" fmla="*/ 721604 h 930924"/>
              <a:gd name="connsiteX2" fmla="*/ 403953 w 877678"/>
              <a:gd name="connsiteY2" fmla="*/ 930924 h 930924"/>
              <a:gd name="connsiteX3" fmla="*/ 877678 w 877678"/>
              <a:gd name="connsiteY3" fmla="*/ 754655 h 930924"/>
              <a:gd name="connsiteX4" fmla="*/ 359885 w 877678"/>
              <a:gd name="connsiteY4" fmla="*/ 5508 h 930924"/>
              <a:gd name="connsiteX0" fmla="*/ 359885 w 885023"/>
              <a:gd name="connsiteY0" fmla="*/ 5508 h 936432"/>
              <a:gd name="connsiteX1" fmla="*/ 7345 w 885023"/>
              <a:gd name="connsiteY1" fmla="*/ 721604 h 936432"/>
              <a:gd name="connsiteX2" fmla="*/ 403953 w 885023"/>
              <a:gd name="connsiteY2" fmla="*/ 930924 h 936432"/>
              <a:gd name="connsiteX3" fmla="*/ 877678 w 885023"/>
              <a:gd name="connsiteY3" fmla="*/ 754655 h 936432"/>
              <a:gd name="connsiteX4" fmla="*/ 359885 w 885023"/>
              <a:gd name="connsiteY4" fmla="*/ 5508 h 936432"/>
              <a:gd name="connsiteX0" fmla="*/ 359885 w 785871"/>
              <a:gd name="connsiteY0" fmla="*/ 15558 h 956532"/>
              <a:gd name="connsiteX1" fmla="*/ 7345 w 785871"/>
              <a:gd name="connsiteY1" fmla="*/ 731654 h 956532"/>
              <a:gd name="connsiteX2" fmla="*/ 403953 w 785871"/>
              <a:gd name="connsiteY2" fmla="*/ 940974 h 956532"/>
              <a:gd name="connsiteX3" fmla="*/ 778526 w 785871"/>
              <a:gd name="connsiteY3" fmla="*/ 638306 h 956532"/>
              <a:gd name="connsiteX4" fmla="*/ 359885 w 785871"/>
              <a:gd name="connsiteY4" fmla="*/ 15558 h 956532"/>
              <a:gd name="connsiteX0" fmla="*/ 308784 w 734770"/>
              <a:gd name="connsiteY0" fmla="*/ 7501 h 940418"/>
              <a:gd name="connsiteX1" fmla="*/ 7345 w 734770"/>
              <a:gd name="connsiteY1" fmla="*/ 585244 h 940418"/>
              <a:gd name="connsiteX2" fmla="*/ 352852 w 734770"/>
              <a:gd name="connsiteY2" fmla="*/ 932917 h 940418"/>
              <a:gd name="connsiteX3" fmla="*/ 727425 w 734770"/>
              <a:gd name="connsiteY3" fmla="*/ 630249 h 940418"/>
              <a:gd name="connsiteX4" fmla="*/ 308784 w 734770"/>
              <a:gd name="connsiteY4" fmla="*/ 7501 h 940418"/>
              <a:gd name="connsiteX0" fmla="*/ 308784 w 644759"/>
              <a:gd name="connsiteY0" fmla="*/ 0 h 925416"/>
              <a:gd name="connsiteX1" fmla="*/ 7345 w 644759"/>
              <a:gd name="connsiteY1" fmla="*/ 577743 h 925416"/>
              <a:gd name="connsiteX2" fmla="*/ 352852 w 644759"/>
              <a:gd name="connsiteY2" fmla="*/ 925416 h 925416"/>
              <a:gd name="connsiteX3" fmla="*/ 637414 w 644759"/>
              <a:gd name="connsiteY3" fmla="*/ 577743 h 925416"/>
              <a:gd name="connsiteX4" fmla="*/ 308784 w 644759"/>
              <a:gd name="connsiteY4" fmla="*/ 0 h 925416"/>
              <a:gd name="connsiteX0" fmla="*/ 303705 w 634601"/>
              <a:gd name="connsiteY0" fmla="*/ 0 h 802768"/>
              <a:gd name="connsiteX1" fmla="*/ 2266 w 634601"/>
              <a:gd name="connsiteY1" fmla="*/ 577743 h 802768"/>
              <a:gd name="connsiteX2" fmla="*/ 317301 w 634601"/>
              <a:gd name="connsiteY2" fmla="*/ 802768 h 802768"/>
              <a:gd name="connsiteX3" fmla="*/ 632335 w 634601"/>
              <a:gd name="connsiteY3" fmla="*/ 577743 h 802768"/>
              <a:gd name="connsiteX4" fmla="*/ 303705 w 634601"/>
              <a:gd name="connsiteY4" fmla="*/ 0 h 802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4601" h="802768">
                <a:moveTo>
                  <a:pt x="303705" y="0"/>
                </a:moveTo>
                <a:cubicBezTo>
                  <a:pt x="198694" y="0"/>
                  <a:pt x="0" y="443948"/>
                  <a:pt x="2266" y="577743"/>
                </a:cubicBezTo>
                <a:cubicBezTo>
                  <a:pt x="4532" y="711538"/>
                  <a:pt x="212290" y="802768"/>
                  <a:pt x="317301" y="802768"/>
                </a:cubicBezTo>
                <a:cubicBezTo>
                  <a:pt x="422312" y="802768"/>
                  <a:pt x="634601" y="711538"/>
                  <a:pt x="632335" y="577743"/>
                </a:cubicBezTo>
                <a:cubicBezTo>
                  <a:pt x="630069" y="443948"/>
                  <a:pt x="408716" y="0"/>
                  <a:pt x="303705" y="0"/>
                </a:cubicBezTo>
                <a:close/>
              </a:path>
            </a:pathLst>
          </a:custGeom>
          <a:solidFill>
            <a:srgbClr val="0066FF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รูปแบบอิสระ 5"/>
          <p:cNvSpPr/>
          <p:nvPr/>
        </p:nvSpPr>
        <p:spPr>
          <a:xfrm rot="20676950">
            <a:off x="4533393" y="2908075"/>
            <a:ext cx="400183" cy="509993"/>
          </a:xfrm>
          <a:custGeom>
            <a:avLst/>
            <a:gdLst>
              <a:gd name="connsiteX0" fmla="*/ 352540 w 870333"/>
              <a:gd name="connsiteY0" fmla="*/ 0 h 925416"/>
              <a:gd name="connsiteX1" fmla="*/ 0 w 870333"/>
              <a:gd name="connsiteY1" fmla="*/ 716096 h 925416"/>
              <a:gd name="connsiteX2" fmla="*/ 396608 w 870333"/>
              <a:gd name="connsiteY2" fmla="*/ 925416 h 925416"/>
              <a:gd name="connsiteX3" fmla="*/ 870333 w 870333"/>
              <a:gd name="connsiteY3" fmla="*/ 749147 h 925416"/>
              <a:gd name="connsiteX4" fmla="*/ 352540 w 870333"/>
              <a:gd name="connsiteY4" fmla="*/ 0 h 925416"/>
              <a:gd name="connsiteX0" fmla="*/ 359885 w 877678"/>
              <a:gd name="connsiteY0" fmla="*/ 5508 h 930924"/>
              <a:gd name="connsiteX1" fmla="*/ 7345 w 877678"/>
              <a:gd name="connsiteY1" fmla="*/ 721604 h 930924"/>
              <a:gd name="connsiteX2" fmla="*/ 403953 w 877678"/>
              <a:gd name="connsiteY2" fmla="*/ 930924 h 930924"/>
              <a:gd name="connsiteX3" fmla="*/ 877678 w 877678"/>
              <a:gd name="connsiteY3" fmla="*/ 754655 h 930924"/>
              <a:gd name="connsiteX4" fmla="*/ 359885 w 877678"/>
              <a:gd name="connsiteY4" fmla="*/ 5508 h 930924"/>
              <a:gd name="connsiteX0" fmla="*/ 359885 w 877678"/>
              <a:gd name="connsiteY0" fmla="*/ 5508 h 930924"/>
              <a:gd name="connsiteX1" fmla="*/ 7345 w 877678"/>
              <a:gd name="connsiteY1" fmla="*/ 721604 h 930924"/>
              <a:gd name="connsiteX2" fmla="*/ 403953 w 877678"/>
              <a:gd name="connsiteY2" fmla="*/ 930924 h 930924"/>
              <a:gd name="connsiteX3" fmla="*/ 877678 w 877678"/>
              <a:gd name="connsiteY3" fmla="*/ 754655 h 930924"/>
              <a:gd name="connsiteX4" fmla="*/ 359885 w 877678"/>
              <a:gd name="connsiteY4" fmla="*/ 5508 h 930924"/>
              <a:gd name="connsiteX0" fmla="*/ 359885 w 877678"/>
              <a:gd name="connsiteY0" fmla="*/ 5508 h 930924"/>
              <a:gd name="connsiteX1" fmla="*/ 7345 w 877678"/>
              <a:gd name="connsiteY1" fmla="*/ 721604 h 930924"/>
              <a:gd name="connsiteX2" fmla="*/ 403953 w 877678"/>
              <a:gd name="connsiteY2" fmla="*/ 930924 h 930924"/>
              <a:gd name="connsiteX3" fmla="*/ 877678 w 877678"/>
              <a:gd name="connsiteY3" fmla="*/ 754655 h 930924"/>
              <a:gd name="connsiteX4" fmla="*/ 359885 w 877678"/>
              <a:gd name="connsiteY4" fmla="*/ 5508 h 930924"/>
              <a:gd name="connsiteX0" fmla="*/ 359885 w 885023"/>
              <a:gd name="connsiteY0" fmla="*/ 5508 h 936432"/>
              <a:gd name="connsiteX1" fmla="*/ 7345 w 885023"/>
              <a:gd name="connsiteY1" fmla="*/ 721604 h 936432"/>
              <a:gd name="connsiteX2" fmla="*/ 403953 w 885023"/>
              <a:gd name="connsiteY2" fmla="*/ 930924 h 936432"/>
              <a:gd name="connsiteX3" fmla="*/ 877678 w 885023"/>
              <a:gd name="connsiteY3" fmla="*/ 754655 h 936432"/>
              <a:gd name="connsiteX4" fmla="*/ 359885 w 885023"/>
              <a:gd name="connsiteY4" fmla="*/ 5508 h 936432"/>
              <a:gd name="connsiteX0" fmla="*/ 359885 w 785871"/>
              <a:gd name="connsiteY0" fmla="*/ 15558 h 956532"/>
              <a:gd name="connsiteX1" fmla="*/ 7345 w 785871"/>
              <a:gd name="connsiteY1" fmla="*/ 731654 h 956532"/>
              <a:gd name="connsiteX2" fmla="*/ 403953 w 785871"/>
              <a:gd name="connsiteY2" fmla="*/ 940974 h 956532"/>
              <a:gd name="connsiteX3" fmla="*/ 778526 w 785871"/>
              <a:gd name="connsiteY3" fmla="*/ 638306 h 956532"/>
              <a:gd name="connsiteX4" fmla="*/ 359885 w 785871"/>
              <a:gd name="connsiteY4" fmla="*/ 15558 h 956532"/>
              <a:gd name="connsiteX0" fmla="*/ 308784 w 734770"/>
              <a:gd name="connsiteY0" fmla="*/ 7501 h 940418"/>
              <a:gd name="connsiteX1" fmla="*/ 7345 w 734770"/>
              <a:gd name="connsiteY1" fmla="*/ 585244 h 940418"/>
              <a:gd name="connsiteX2" fmla="*/ 352852 w 734770"/>
              <a:gd name="connsiteY2" fmla="*/ 932917 h 940418"/>
              <a:gd name="connsiteX3" fmla="*/ 727425 w 734770"/>
              <a:gd name="connsiteY3" fmla="*/ 630249 h 940418"/>
              <a:gd name="connsiteX4" fmla="*/ 308784 w 734770"/>
              <a:gd name="connsiteY4" fmla="*/ 7501 h 940418"/>
              <a:gd name="connsiteX0" fmla="*/ 308784 w 644759"/>
              <a:gd name="connsiteY0" fmla="*/ 0 h 925416"/>
              <a:gd name="connsiteX1" fmla="*/ 7345 w 644759"/>
              <a:gd name="connsiteY1" fmla="*/ 577743 h 925416"/>
              <a:gd name="connsiteX2" fmla="*/ 352852 w 644759"/>
              <a:gd name="connsiteY2" fmla="*/ 925416 h 925416"/>
              <a:gd name="connsiteX3" fmla="*/ 637414 w 644759"/>
              <a:gd name="connsiteY3" fmla="*/ 577743 h 925416"/>
              <a:gd name="connsiteX4" fmla="*/ 308784 w 644759"/>
              <a:gd name="connsiteY4" fmla="*/ 0 h 925416"/>
              <a:gd name="connsiteX0" fmla="*/ 303705 w 634601"/>
              <a:gd name="connsiteY0" fmla="*/ 0 h 802768"/>
              <a:gd name="connsiteX1" fmla="*/ 2266 w 634601"/>
              <a:gd name="connsiteY1" fmla="*/ 577743 h 802768"/>
              <a:gd name="connsiteX2" fmla="*/ 317301 w 634601"/>
              <a:gd name="connsiteY2" fmla="*/ 802768 h 802768"/>
              <a:gd name="connsiteX3" fmla="*/ 632335 w 634601"/>
              <a:gd name="connsiteY3" fmla="*/ 577743 h 802768"/>
              <a:gd name="connsiteX4" fmla="*/ 303705 w 634601"/>
              <a:gd name="connsiteY4" fmla="*/ 0 h 802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4601" h="802768">
                <a:moveTo>
                  <a:pt x="303705" y="0"/>
                </a:moveTo>
                <a:cubicBezTo>
                  <a:pt x="198694" y="0"/>
                  <a:pt x="0" y="443948"/>
                  <a:pt x="2266" y="577743"/>
                </a:cubicBezTo>
                <a:cubicBezTo>
                  <a:pt x="4532" y="711538"/>
                  <a:pt x="212290" y="802768"/>
                  <a:pt x="317301" y="802768"/>
                </a:cubicBezTo>
                <a:cubicBezTo>
                  <a:pt x="422312" y="802768"/>
                  <a:pt x="634601" y="711538"/>
                  <a:pt x="632335" y="577743"/>
                </a:cubicBezTo>
                <a:cubicBezTo>
                  <a:pt x="630069" y="443948"/>
                  <a:pt x="408716" y="0"/>
                  <a:pt x="303705" y="0"/>
                </a:cubicBezTo>
                <a:close/>
              </a:path>
            </a:pathLst>
          </a:custGeom>
          <a:solidFill>
            <a:srgbClr val="0066FF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รูปแบบอิสระ 6"/>
          <p:cNvSpPr/>
          <p:nvPr/>
        </p:nvSpPr>
        <p:spPr>
          <a:xfrm rot="19916964">
            <a:off x="4435449" y="2134787"/>
            <a:ext cx="400183" cy="509993"/>
          </a:xfrm>
          <a:custGeom>
            <a:avLst/>
            <a:gdLst>
              <a:gd name="connsiteX0" fmla="*/ 352540 w 870333"/>
              <a:gd name="connsiteY0" fmla="*/ 0 h 925416"/>
              <a:gd name="connsiteX1" fmla="*/ 0 w 870333"/>
              <a:gd name="connsiteY1" fmla="*/ 716096 h 925416"/>
              <a:gd name="connsiteX2" fmla="*/ 396608 w 870333"/>
              <a:gd name="connsiteY2" fmla="*/ 925416 h 925416"/>
              <a:gd name="connsiteX3" fmla="*/ 870333 w 870333"/>
              <a:gd name="connsiteY3" fmla="*/ 749147 h 925416"/>
              <a:gd name="connsiteX4" fmla="*/ 352540 w 870333"/>
              <a:gd name="connsiteY4" fmla="*/ 0 h 925416"/>
              <a:gd name="connsiteX0" fmla="*/ 359885 w 877678"/>
              <a:gd name="connsiteY0" fmla="*/ 5508 h 930924"/>
              <a:gd name="connsiteX1" fmla="*/ 7345 w 877678"/>
              <a:gd name="connsiteY1" fmla="*/ 721604 h 930924"/>
              <a:gd name="connsiteX2" fmla="*/ 403953 w 877678"/>
              <a:gd name="connsiteY2" fmla="*/ 930924 h 930924"/>
              <a:gd name="connsiteX3" fmla="*/ 877678 w 877678"/>
              <a:gd name="connsiteY3" fmla="*/ 754655 h 930924"/>
              <a:gd name="connsiteX4" fmla="*/ 359885 w 877678"/>
              <a:gd name="connsiteY4" fmla="*/ 5508 h 930924"/>
              <a:gd name="connsiteX0" fmla="*/ 359885 w 877678"/>
              <a:gd name="connsiteY0" fmla="*/ 5508 h 930924"/>
              <a:gd name="connsiteX1" fmla="*/ 7345 w 877678"/>
              <a:gd name="connsiteY1" fmla="*/ 721604 h 930924"/>
              <a:gd name="connsiteX2" fmla="*/ 403953 w 877678"/>
              <a:gd name="connsiteY2" fmla="*/ 930924 h 930924"/>
              <a:gd name="connsiteX3" fmla="*/ 877678 w 877678"/>
              <a:gd name="connsiteY3" fmla="*/ 754655 h 930924"/>
              <a:gd name="connsiteX4" fmla="*/ 359885 w 877678"/>
              <a:gd name="connsiteY4" fmla="*/ 5508 h 930924"/>
              <a:gd name="connsiteX0" fmla="*/ 359885 w 877678"/>
              <a:gd name="connsiteY0" fmla="*/ 5508 h 930924"/>
              <a:gd name="connsiteX1" fmla="*/ 7345 w 877678"/>
              <a:gd name="connsiteY1" fmla="*/ 721604 h 930924"/>
              <a:gd name="connsiteX2" fmla="*/ 403953 w 877678"/>
              <a:gd name="connsiteY2" fmla="*/ 930924 h 930924"/>
              <a:gd name="connsiteX3" fmla="*/ 877678 w 877678"/>
              <a:gd name="connsiteY3" fmla="*/ 754655 h 930924"/>
              <a:gd name="connsiteX4" fmla="*/ 359885 w 877678"/>
              <a:gd name="connsiteY4" fmla="*/ 5508 h 930924"/>
              <a:gd name="connsiteX0" fmla="*/ 359885 w 885023"/>
              <a:gd name="connsiteY0" fmla="*/ 5508 h 936432"/>
              <a:gd name="connsiteX1" fmla="*/ 7345 w 885023"/>
              <a:gd name="connsiteY1" fmla="*/ 721604 h 936432"/>
              <a:gd name="connsiteX2" fmla="*/ 403953 w 885023"/>
              <a:gd name="connsiteY2" fmla="*/ 930924 h 936432"/>
              <a:gd name="connsiteX3" fmla="*/ 877678 w 885023"/>
              <a:gd name="connsiteY3" fmla="*/ 754655 h 936432"/>
              <a:gd name="connsiteX4" fmla="*/ 359885 w 885023"/>
              <a:gd name="connsiteY4" fmla="*/ 5508 h 936432"/>
              <a:gd name="connsiteX0" fmla="*/ 359885 w 785871"/>
              <a:gd name="connsiteY0" fmla="*/ 15558 h 956532"/>
              <a:gd name="connsiteX1" fmla="*/ 7345 w 785871"/>
              <a:gd name="connsiteY1" fmla="*/ 731654 h 956532"/>
              <a:gd name="connsiteX2" fmla="*/ 403953 w 785871"/>
              <a:gd name="connsiteY2" fmla="*/ 940974 h 956532"/>
              <a:gd name="connsiteX3" fmla="*/ 778526 w 785871"/>
              <a:gd name="connsiteY3" fmla="*/ 638306 h 956532"/>
              <a:gd name="connsiteX4" fmla="*/ 359885 w 785871"/>
              <a:gd name="connsiteY4" fmla="*/ 15558 h 956532"/>
              <a:gd name="connsiteX0" fmla="*/ 308784 w 734770"/>
              <a:gd name="connsiteY0" fmla="*/ 7501 h 940418"/>
              <a:gd name="connsiteX1" fmla="*/ 7345 w 734770"/>
              <a:gd name="connsiteY1" fmla="*/ 585244 h 940418"/>
              <a:gd name="connsiteX2" fmla="*/ 352852 w 734770"/>
              <a:gd name="connsiteY2" fmla="*/ 932917 h 940418"/>
              <a:gd name="connsiteX3" fmla="*/ 727425 w 734770"/>
              <a:gd name="connsiteY3" fmla="*/ 630249 h 940418"/>
              <a:gd name="connsiteX4" fmla="*/ 308784 w 734770"/>
              <a:gd name="connsiteY4" fmla="*/ 7501 h 940418"/>
              <a:gd name="connsiteX0" fmla="*/ 308784 w 644759"/>
              <a:gd name="connsiteY0" fmla="*/ 0 h 925416"/>
              <a:gd name="connsiteX1" fmla="*/ 7345 w 644759"/>
              <a:gd name="connsiteY1" fmla="*/ 577743 h 925416"/>
              <a:gd name="connsiteX2" fmla="*/ 352852 w 644759"/>
              <a:gd name="connsiteY2" fmla="*/ 925416 h 925416"/>
              <a:gd name="connsiteX3" fmla="*/ 637414 w 644759"/>
              <a:gd name="connsiteY3" fmla="*/ 577743 h 925416"/>
              <a:gd name="connsiteX4" fmla="*/ 308784 w 644759"/>
              <a:gd name="connsiteY4" fmla="*/ 0 h 925416"/>
              <a:gd name="connsiteX0" fmla="*/ 303705 w 634601"/>
              <a:gd name="connsiteY0" fmla="*/ 0 h 802768"/>
              <a:gd name="connsiteX1" fmla="*/ 2266 w 634601"/>
              <a:gd name="connsiteY1" fmla="*/ 577743 h 802768"/>
              <a:gd name="connsiteX2" fmla="*/ 317301 w 634601"/>
              <a:gd name="connsiteY2" fmla="*/ 802768 h 802768"/>
              <a:gd name="connsiteX3" fmla="*/ 632335 w 634601"/>
              <a:gd name="connsiteY3" fmla="*/ 577743 h 802768"/>
              <a:gd name="connsiteX4" fmla="*/ 303705 w 634601"/>
              <a:gd name="connsiteY4" fmla="*/ 0 h 802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4601" h="802768">
                <a:moveTo>
                  <a:pt x="303705" y="0"/>
                </a:moveTo>
                <a:cubicBezTo>
                  <a:pt x="198694" y="0"/>
                  <a:pt x="0" y="443948"/>
                  <a:pt x="2266" y="577743"/>
                </a:cubicBezTo>
                <a:cubicBezTo>
                  <a:pt x="4532" y="711538"/>
                  <a:pt x="212290" y="802768"/>
                  <a:pt x="317301" y="802768"/>
                </a:cubicBezTo>
                <a:cubicBezTo>
                  <a:pt x="422312" y="802768"/>
                  <a:pt x="634601" y="711538"/>
                  <a:pt x="632335" y="577743"/>
                </a:cubicBezTo>
                <a:cubicBezTo>
                  <a:pt x="630069" y="443948"/>
                  <a:pt x="408716" y="0"/>
                  <a:pt x="303705" y="0"/>
                </a:cubicBezTo>
                <a:close/>
              </a:path>
            </a:pathLst>
          </a:custGeom>
          <a:solidFill>
            <a:srgbClr val="0066FF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รูปแบบอิสระ 1"/>
          <p:cNvSpPr/>
          <p:nvPr/>
        </p:nvSpPr>
        <p:spPr>
          <a:xfrm>
            <a:off x="2456765" y="818710"/>
            <a:ext cx="5925696" cy="5778392"/>
          </a:xfrm>
          <a:custGeom>
            <a:avLst/>
            <a:gdLst>
              <a:gd name="connsiteX0" fmla="*/ 0 w 6844420"/>
              <a:gd name="connsiteY0" fmla="*/ 3847723 h 5024673"/>
              <a:gd name="connsiteX1" fmla="*/ 1339913 w 6844420"/>
              <a:gd name="connsiteY1" fmla="*/ 3349782 h 5024673"/>
              <a:gd name="connsiteX2" fmla="*/ 1421394 w 6844420"/>
              <a:gd name="connsiteY2" fmla="*/ 3331675 h 5024673"/>
              <a:gd name="connsiteX3" fmla="*/ 3023858 w 6844420"/>
              <a:gd name="connsiteY3" fmla="*/ 1846907 h 5024673"/>
              <a:gd name="connsiteX4" fmla="*/ 3349783 w 6844420"/>
              <a:gd name="connsiteY4" fmla="*/ 995881 h 5024673"/>
              <a:gd name="connsiteX5" fmla="*/ 2761307 w 6844420"/>
              <a:gd name="connsiteY5" fmla="*/ 778598 h 5024673"/>
              <a:gd name="connsiteX6" fmla="*/ 5151422 w 6844420"/>
              <a:gd name="connsiteY6" fmla="*/ 0 h 5024673"/>
              <a:gd name="connsiteX7" fmla="*/ 6844420 w 6844420"/>
              <a:gd name="connsiteY7" fmla="*/ 1774479 h 5024673"/>
              <a:gd name="connsiteX8" fmla="*/ 6138250 w 6844420"/>
              <a:gd name="connsiteY8" fmla="*/ 1629624 h 5024673"/>
              <a:gd name="connsiteX9" fmla="*/ 5857592 w 6844420"/>
              <a:gd name="connsiteY9" fmla="*/ 2435382 h 5024673"/>
              <a:gd name="connsiteX10" fmla="*/ 5133315 w 6844420"/>
              <a:gd name="connsiteY10" fmla="*/ 3874883 h 5024673"/>
              <a:gd name="connsiteX11" fmla="*/ 3467478 w 6844420"/>
              <a:gd name="connsiteY11" fmla="*/ 5024673 h 5024673"/>
              <a:gd name="connsiteX12" fmla="*/ 3096286 w 6844420"/>
              <a:gd name="connsiteY12" fmla="*/ 3548958 h 5024673"/>
              <a:gd name="connsiteX13" fmla="*/ 63375 w 6844420"/>
              <a:gd name="connsiteY13" fmla="*/ 3847723 h 5024673"/>
              <a:gd name="connsiteX0" fmla="*/ 0 w 6844420"/>
              <a:gd name="connsiteY0" fmla="*/ 3847723 h 5024673"/>
              <a:gd name="connsiteX1" fmla="*/ 1339913 w 6844420"/>
              <a:gd name="connsiteY1" fmla="*/ 3349782 h 5024673"/>
              <a:gd name="connsiteX2" fmla="*/ 1421394 w 6844420"/>
              <a:gd name="connsiteY2" fmla="*/ 3331675 h 5024673"/>
              <a:gd name="connsiteX3" fmla="*/ 3023858 w 6844420"/>
              <a:gd name="connsiteY3" fmla="*/ 1846907 h 5024673"/>
              <a:gd name="connsiteX4" fmla="*/ 3349783 w 6844420"/>
              <a:gd name="connsiteY4" fmla="*/ 995881 h 5024673"/>
              <a:gd name="connsiteX5" fmla="*/ 2761307 w 6844420"/>
              <a:gd name="connsiteY5" fmla="*/ 778598 h 5024673"/>
              <a:gd name="connsiteX6" fmla="*/ 5151422 w 6844420"/>
              <a:gd name="connsiteY6" fmla="*/ 0 h 5024673"/>
              <a:gd name="connsiteX7" fmla="*/ 6844420 w 6844420"/>
              <a:gd name="connsiteY7" fmla="*/ 1774479 h 5024673"/>
              <a:gd name="connsiteX8" fmla="*/ 6138250 w 6844420"/>
              <a:gd name="connsiteY8" fmla="*/ 1629624 h 5024673"/>
              <a:gd name="connsiteX9" fmla="*/ 5857592 w 6844420"/>
              <a:gd name="connsiteY9" fmla="*/ 2435382 h 5024673"/>
              <a:gd name="connsiteX10" fmla="*/ 4980590 w 6844420"/>
              <a:gd name="connsiteY10" fmla="*/ 3880496 h 5024673"/>
              <a:gd name="connsiteX11" fmla="*/ 3467478 w 6844420"/>
              <a:gd name="connsiteY11" fmla="*/ 5024673 h 5024673"/>
              <a:gd name="connsiteX12" fmla="*/ 3096286 w 6844420"/>
              <a:gd name="connsiteY12" fmla="*/ 3548958 h 5024673"/>
              <a:gd name="connsiteX13" fmla="*/ 63375 w 6844420"/>
              <a:gd name="connsiteY13" fmla="*/ 3847723 h 5024673"/>
              <a:gd name="connsiteX0" fmla="*/ 0 w 6844420"/>
              <a:gd name="connsiteY0" fmla="*/ 3847723 h 5024673"/>
              <a:gd name="connsiteX1" fmla="*/ 1339913 w 6844420"/>
              <a:gd name="connsiteY1" fmla="*/ 3349782 h 5024673"/>
              <a:gd name="connsiteX2" fmla="*/ 1421394 w 6844420"/>
              <a:gd name="connsiteY2" fmla="*/ 3331675 h 5024673"/>
              <a:gd name="connsiteX3" fmla="*/ 3023858 w 6844420"/>
              <a:gd name="connsiteY3" fmla="*/ 1846907 h 5024673"/>
              <a:gd name="connsiteX4" fmla="*/ 3349783 w 6844420"/>
              <a:gd name="connsiteY4" fmla="*/ 995881 h 5024673"/>
              <a:gd name="connsiteX5" fmla="*/ 2761307 w 6844420"/>
              <a:gd name="connsiteY5" fmla="*/ 778598 h 5024673"/>
              <a:gd name="connsiteX6" fmla="*/ 5151422 w 6844420"/>
              <a:gd name="connsiteY6" fmla="*/ 0 h 5024673"/>
              <a:gd name="connsiteX7" fmla="*/ 6844420 w 6844420"/>
              <a:gd name="connsiteY7" fmla="*/ 1774479 h 5024673"/>
              <a:gd name="connsiteX8" fmla="*/ 5565655 w 6844420"/>
              <a:gd name="connsiteY8" fmla="*/ 1450226 h 5024673"/>
              <a:gd name="connsiteX9" fmla="*/ 5857592 w 6844420"/>
              <a:gd name="connsiteY9" fmla="*/ 2435382 h 5024673"/>
              <a:gd name="connsiteX10" fmla="*/ 4980590 w 6844420"/>
              <a:gd name="connsiteY10" fmla="*/ 3880496 h 5024673"/>
              <a:gd name="connsiteX11" fmla="*/ 3467478 w 6844420"/>
              <a:gd name="connsiteY11" fmla="*/ 5024673 h 5024673"/>
              <a:gd name="connsiteX12" fmla="*/ 3096286 w 6844420"/>
              <a:gd name="connsiteY12" fmla="*/ 3548958 h 5024673"/>
              <a:gd name="connsiteX13" fmla="*/ 63375 w 6844420"/>
              <a:gd name="connsiteY13" fmla="*/ 3847723 h 5024673"/>
              <a:gd name="connsiteX0" fmla="*/ 0 w 6844420"/>
              <a:gd name="connsiteY0" fmla="*/ 3847723 h 5024673"/>
              <a:gd name="connsiteX1" fmla="*/ 1339913 w 6844420"/>
              <a:gd name="connsiteY1" fmla="*/ 3349782 h 5024673"/>
              <a:gd name="connsiteX2" fmla="*/ 1421394 w 6844420"/>
              <a:gd name="connsiteY2" fmla="*/ 3331675 h 5024673"/>
              <a:gd name="connsiteX3" fmla="*/ 3023858 w 6844420"/>
              <a:gd name="connsiteY3" fmla="*/ 1846907 h 5024673"/>
              <a:gd name="connsiteX4" fmla="*/ 3349783 w 6844420"/>
              <a:gd name="connsiteY4" fmla="*/ 995881 h 5024673"/>
              <a:gd name="connsiteX5" fmla="*/ 2761307 w 6844420"/>
              <a:gd name="connsiteY5" fmla="*/ 778598 h 5024673"/>
              <a:gd name="connsiteX6" fmla="*/ 5151422 w 6844420"/>
              <a:gd name="connsiteY6" fmla="*/ 0 h 5024673"/>
              <a:gd name="connsiteX7" fmla="*/ 6844420 w 6844420"/>
              <a:gd name="connsiteY7" fmla="*/ 1774479 h 5024673"/>
              <a:gd name="connsiteX8" fmla="*/ 5565655 w 6844420"/>
              <a:gd name="connsiteY8" fmla="*/ 1450226 h 5024673"/>
              <a:gd name="connsiteX9" fmla="*/ 5520650 w 6844420"/>
              <a:gd name="connsiteY9" fmla="*/ 2575351 h 5024673"/>
              <a:gd name="connsiteX10" fmla="*/ 4980590 w 6844420"/>
              <a:gd name="connsiteY10" fmla="*/ 3880496 h 5024673"/>
              <a:gd name="connsiteX11" fmla="*/ 3467478 w 6844420"/>
              <a:gd name="connsiteY11" fmla="*/ 5024673 h 5024673"/>
              <a:gd name="connsiteX12" fmla="*/ 3096286 w 6844420"/>
              <a:gd name="connsiteY12" fmla="*/ 3548958 h 5024673"/>
              <a:gd name="connsiteX13" fmla="*/ 63375 w 6844420"/>
              <a:gd name="connsiteY13" fmla="*/ 3847723 h 5024673"/>
              <a:gd name="connsiteX0" fmla="*/ 0 w 6375745"/>
              <a:gd name="connsiteY0" fmla="*/ 3847723 h 5024673"/>
              <a:gd name="connsiteX1" fmla="*/ 1339913 w 6375745"/>
              <a:gd name="connsiteY1" fmla="*/ 3349782 h 5024673"/>
              <a:gd name="connsiteX2" fmla="*/ 1421394 w 6375745"/>
              <a:gd name="connsiteY2" fmla="*/ 3331675 h 5024673"/>
              <a:gd name="connsiteX3" fmla="*/ 3023858 w 6375745"/>
              <a:gd name="connsiteY3" fmla="*/ 1846907 h 5024673"/>
              <a:gd name="connsiteX4" fmla="*/ 3349783 w 6375745"/>
              <a:gd name="connsiteY4" fmla="*/ 995881 h 5024673"/>
              <a:gd name="connsiteX5" fmla="*/ 2761307 w 6375745"/>
              <a:gd name="connsiteY5" fmla="*/ 778598 h 5024673"/>
              <a:gd name="connsiteX6" fmla="*/ 5151422 w 6375745"/>
              <a:gd name="connsiteY6" fmla="*/ 0 h 5024673"/>
              <a:gd name="connsiteX7" fmla="*/ 6375745 w 6375745"/>
              <a:gd name="connsiteY7" fmla="*/ 1585241 h 5024673"/>
              <a:gd name="connsiteX8" fmla="*/ 5565655 w 6375745"/>
              <a:gd name="connsiteY8" fmla="*/ 1450226 h 5024673"/>
              <a:gd name="connsiteX9" fmla="*/ 5520650 w 6375745"/>
              <a:gd name="connsiteY9" fmla="*/ 2575351 h 5024673"/>
              <a:gd name="connsiteX10" fmla="*/ 4980590 w 6375745"/>
              <a:gd name="connsiteY10" fmla="*/ 3880496 h 5024673"/>
              <a:gd name="connsiteX11" fmla="*/ 3467478 w 6375745"/>
              <a:gd name="connsiteY11" fmla="*/ 5024673 h 5024673"/>
              <a:gd name="connsiteX12" fmla="*/ 3096286 w 6375745"/>
              <a:gd name="connsiteY12" fmla="*/ 3548958 h 5024673"/>
              <a:gd name="connsiteX13" fmla="*/ 63375 w 6375745"/>
              <a:gd name="connsiteY13" fmla="*/ 3847723 h 5024673"/>
              <a:gd name="connsiteX0" fmla="*/ 0 w 6375745"/>
              <a:gd name="connsiteY0" fmla="*/ 3847723 h 5024673"/>
              <a:gd name="connsiteX1" fmla="*/ 1339913 w 6375745"/>
              <a:gd name="connsiteY1" fmla="*/ 3349782 h 5024673"/>
              <a:gd name="connsiteX2" fmla="*/ 1421394 w 6375745"/>
              <a:gd name="connsiteY2" fmla="*/ 3331675 h 5024673"/>
              <a:gd name="connsiteX3" fmla="*/ 3023858 w 6375745"/>
              <a:gd name="connsiteY3" fmla="*/ 1846907 h 5024673"/>
              <a:gd name="connsiteX4" fmla="*/ 3349783 w 6375745"/>
              <a:gd name="connsiteY4" fmla="*/ 995881 h 5024673"/>
              <a:gd name="connsiteX5" fmla="*/ 2761307 w 6375745"/>
              <a:gd name="connsiteY5" fmla="*/ 778598 h 5024673"/>
              <a:gd name="connsiteX6" fmla="*/ 5151422 w 6375745"/>
              <a:gd name="connsiteY6" fmla="*/ 0 h 5024673"/>
              <a:gd name="connsiteX7" fmla="*/ 6375745 w 6375745"/>
              <a:gd name="connsiteY7" fmla="*/ 1585241 h 5024673"/>
              <a:gd name="connsiteX8" fmla="*/ 5565655 w 6375745"/>
              <a:gd name="connsiteY8" fmla="*/ 1450226 h 5024673"/>
              <a:gd name="connsiteX9" fmla="*/ 5520650 w 6375745"/>
              <a:gd name="connsiteY9" fmla="*/ 2575351 h 5024673"/>
              <a:gd name="connsiteX10" fmla="*/ 4890581 w 6375745"/>
              <a:gd name="connsiteY10" fmla="*/ 3925501 h 5024673"/>
              <a:gd name="connsiteX11" fmla="*/ 3467478 w 6375745"/>
              <a:gd name="connsiteY11" fmla="*/ 5024673 h 5024673"/>
              <a:gd name="connsiteX12" fmla="*/ 3096286 w 6375745"/>
              <a:gd name="connsiteY12" fmla="*/ 3548958 h 5024673"/>
              <a:gd name="connsiteX13" fmla="*/ 63375 w 6375745"/>
              <a:gd name="connsiteY13" fmla="*/ 3847723 h 5024673"/>
              <a:gd name="connsiteX0" fmla="*/ 0 w 6375745"/>
              <a:gd name="connsiteY0" fmla="*/ 3847723 h 5024673"/>
              <a:gd name="connsiteX1" fmla="*/ 1339913 w 6375745"/>
              <a:gd name="connsiteY1" fmla="*/ 3349782 h 5024673"/>
              <a:gd name="connsiteX2" fmla="*/ 3023858 w 6375745"/>
              <a:gd name="connsiteY2" fmla="*/ 1846907 h 5024673"/>
              <a:gd name="connsiteX3" fmla="*/ 3349783 w 6375745"/>
              <a:gd name="connsiteY3" fmla="*/ 995881 h 5024673"/>
              <a:gd name="connsiteX4" fmla="*/ 2761307 w 6375745"/>
              <a:gd name="connsiteY4" fmla="*/ 778598 h 5024673"/>
              <a:gd name="connsiteX5" fmla="*/ 5151422 w 6375745"/>
              <a:gd name="connsiteY5" fmla="*/ 0 h 5024673"/>
              <a:gd name="connsiteX6" fmla="*/ 6375745 w 6375745"/>
              <a:gd name="connsiteY6" fmla="*/ 1585241 h 5024673"/>
              <a:gd name="connsiteX7" fmla="*/ 5565655 w 6375745"/>
              <a:gd name="connsiteY7" fmla="*/ 1450226 h 5024673"/>
              <a:gd name="connsiteX8" fmla="*/ 5520650 w 6375745"/>
              <a:gd name="connsiteY8" fmla="*/ 2575351 h 5024673"/>
              <a:gd name="connsiteX9" fmla="*/ 4890581 w 6375745"/>
              <a:gd name="connsiteY9" fmla="*/ 3925501 h 5024673"/>
              <a:gd name="connsiteX10" fmla="*/ 3467478 w 6375745"/>
              <a:gd name="connsiteY10" fmla="*/ 5024673 h 5024673"/>
              <a:gd name="connsiteX11" fmla="*/ 3096286 w 6375745"/>
              <a:gd name="connsiteY11" fmla="*/ 3548958 h 5024673"/>
              <a:gd name="connsiteX12" fmla="*/ 63375 w 6375745"/>
              <a:gd name="connsiteY12" fmla="*/ 3847723 h 5024673"/>
              <a:gd name="connsiteX0" fmla="*/ 0 w 6375745"/>
              <a:gd name="connsiteY0" fmla="*/ 3847723 h 5024673"/>
              <a:gd name="connsiteX1" fmla="*/ 1830241 w 6375745"/>
              <a:gd name="connsiteY1" fmla="*/ 2980396 h 5024673"/>
              <a:gd name="connsiteX2" fmla="*/ 3023858 w 6375745"/>
              <a:gd name="connsiteY2" fmla="*/ 1846907 h 5024673"/>
              <a:gd name="connsiteX3" fmla="*/ 3349783 w 6375745"/>
              <a:gd name="connsiteY3" fmla="*/ 995881 h 5024673"/>
              <a:gd name="connsiteX4" fmla="*/ 2761307 w 6375745"/>
              <a:gd name="connsiteY4" fmla="*/ 778598 h 5024673"/>
              <a:gd name="connsiteX5" fmla="*/ 5151422 w 6375745"/>
              <a:gd name="connsiteY5" fmla="*/ 0 h 5024673"/>
              <a:gd name="connsiteX6" fmla="*/ 6375745 w 6375745"/>
              <a:gd name="connsiteY6" fmla="*/ 1585241 h 5024673"/>
              <a:gd name="connsiteX7" fmla="*/ 5565655 w 6375745"/>
              <a:gd name="connsiteY7" fmla="*/ 1450226 h 5024673"/>
              <a:gd name="connsiteX8" fmla="*/ 5520650 w 6375745"/>
              <a:gd name="connsiteY8" fmla="*/ 2575351 h 5024673"/>
              <a:gd name="connsiteX9" fmla="*/ 4890581 w 6375745"/>
              <a:gd name="connsiteY9" fmla="*/ 3925501 h 5024673"/>
              <a:gd name="connsiteX10" fmla="*/ 3467478 w 6375745"/>
              <a:gd name="connsiteY10" fmla="*/ 5024673 h 5024673"/>
              <a:gd name="connsiteX11" fmla="*/ 3096286 w 6375745"/>
              <a:gd name="connsiteY11" fmla="*/ 3548958 h 5024673"/>
              <a:gd name="connsiteX12" fmla="*/ 63375 w 6375745"/>
              <a:gd name="connsiteY12" fmla="*/ 3847723 h 5024673"/>
              <a:gd name="connsiteX0" fmla="*/ 0 w 6375745"/>
              <a:gd name="connsiteY0" fmla="*/ 3847723 h 5024673"/>
              <a:gd name="connsiteX1" fmla="*/ 1830241 w 6375745"/>
              <a:gd name="connsiteY1" fmla="*/ 2980396 h 5024673"/>
              <a:gd name="connsiteX2" fmla="*/ 3023858 w 6375745"/>
              <a:gd name="connsiteY2" fmla="*/ 1846907 h 5024673"/>
              <a:gd name="connsiteX3" fmla="*/ 3349783 w 6375745"/>
              <a:gd name="connsiteY3" fmla="*/ 995881 h 5024673"/>
              <a:gd name="connsiteX4" fmla="*/ 2761307 w 6375745"/>
              <a:gd name="connsiteY4" fmla="*/ 778598 h 5024673"/>
              <a:gd name="connsiteX5" fmla="*/ 5151422 w 6375745"/>
              <a:gd name="connsiteY5" fmla="*/ 0 h 5024673"/>
              <a:gd name="connsiteX6" fmla="*/ 6375745 w 6375745"/>
              <a:gd name="connsiteY6" fmla="*/ 1585241 h 5024673"/>
              <a:gd name="connsiteX7" fmla="*/ 5565655 w 6375745"/>
              <a:gd name="connsiteY7" fmla="*/ 1450226 h 5024673"/>
              <a:gd name="connsiteX8" fmla="*/ 5520650 w 6375745"/>
              <a:gd name="connsiteY8" fmla="*/ 2575351 h 5024673"/>
              <a:gd name="connsiteX9" fmla="*/ 4890581 w 6375745"/>
              <a:gd name="connsiteY9" fmla="*/ 3925501 h 5024673"/>
              <a:gd name="connsiteX10" fmla="*/ 3467478 w 6375745"/>
              <a:gd name="connsiteY10" fmla="*/ 5024673 h 5024673"/>
              <a:gd name="connsiteX11" fmla="*/ 3096286 w 6375745"/>
              <a:gd name="connsiteY11" fmla="*/ 3548958 h 5024673"/>
              <a:gd name="connsiteX12" fmla="*/ 63375 w 6375745"/>
              <a:gd name="connsiteY12" fmla="*/ 3847723 h 5024673"/>
              <a:gd name="connsiteX0" fmla="*/ 0 w 6375745"/>
              <a:gd name="connsiteY0" fmla="*/ 3847723 h 5024673"/>
              <a:gd name="connsiteX1" fmla="*/ 1830241 w 6375745"/>
              <a:gd name="connsiteY1" fmla="*/ 2980396 h 5024673"/>
              <a:gd name="connsiteX2" fmla="*/ 3023858 w 6375745"/>
              <a:gd name="connsiteY2" fmla="*/ 1846907 h 5024673"/>
              <a:gd name="connsiteX3" fmla="*/ 3349783 w 6375745"/>
              <a:gd name="connsiteY3" fmla="*/ 995881 h 5024673"/>
              <a:gd name="connsiteX4" fmla="*/ 2761307 w 6375745"/>
              <a:gd name="connsiteY4" fmla="*/ 778598 h 5024673"/>
              <a:gd name="connsiteX5" fmla="*/ 5151422 w 6375745"/>
              <a:gd name="connsiteY5" fmla="*/ 0 h 5024673"/>
              <a:gd name="connsiteX6" fmla="*/ 6375745 w 6375745"/>
              <a:gd name="connsiteY6" fmla="*/ 1585241 h 5024673"/>
              <a:gd name="connsiteX7" fmla="*/ 5565655 w 6375745"/>
              <a:gd name="connsiteY7" fmla="*/ 1450226 h 5024673"/>
              <a:gd name="connsiteX8" fmla="*/ 5520650 w 6375745"/>
              <a:gd name="connsiteY8" fmla="*/ 2575351 h 5024673"/>
              <a:gd name="connsiteX9" fmla="*/ 4890581 w 6375745"/>
              <a:gd name="connsiteY9" fmla="*/ 3925501 h 5024673"/>
              <a:gd name="connsiteX10" fmla="*/ 3467478 w 6375745"/>
              <a:gd name="connsiteY10" fmla="*/ 5024673 h 5024673"/>
              <a:gd name="connsiteX11" fmla="*/ 3096286 w 6375745"/>
              <a:gd name="connsiteY11" fmla="*/ 3548958 h 5024673"/>
              <a:gd name="connsiteX12" fmla="*/ 63375 w 6375745"/>
              <a:gd name="connsiteY12" fmla="*/ 3847723 h 5024673"/>
              <a:gd name="connsiteX0" fmla="*/ 0 w 6375745"/>
              <a:gd name="connsiteY0" fmla="*/ 3847723 h 5087430"/>
              <a:gd name="connsiteX1" fmla="*/ 1830241 w 6375745"/>
              <a:gd name="connsiteY1" fmla="*/ 2980396 h 5087430"/>
              <a:gd name="connsiteX2" fmla="*/ 3023858 w 6375745"/>
              <a:gd name="connsiteY2" fmla="*/ 1846907 h 5087430"/>
              <a:gd name="connsiteX3" fmla="*/ 3349783 w 6375745"/>
              <a:gd name="connsiteY3" fmla="*/ 995881 h 5087430"/>
              <a:gd name="connsiteX4" fmla="*/ 2761307 w 6375745"/>
              <a:gd name="connsiteY4" fmla="*/ 778598 h 5087430"/>
              <a:gd name="connsiteX5" fmla="*/ 5151422 w 6375745"/>
              <a:gd name="connsiteY5" fmla="*/ 0 h 5087430"/>
              <a:gd name="connsiteX6" fmla="*/ 6375745 w 6375745"/>
              <a:gd name="connsiteY6" fmla="*/ 1585241 h 5087430"/>
              <a:gd name="connsiteX7" fmla="*/ 5565655 w 6375745"/>
              <a:gd name="connsiteY7" fmla="*/ 1450226 h 5087430"/>
              <a:gd name="connsiteX8" fmla="*/ 5520650 w 6375745"/>
              <a:gd name="connsiteY8" fmla="*/ 2575351 h 5087430"/>
              <a:gd name="connsiteX9" fmla="*/ 4890581 w 6375745"/>
              <a:gd name="connsiteY9" fmla="*/ 3925501 h 5087430"/>
              <a:gd name="connsiteX10" fmla="*/ 3467478 w 6375745"/>
              <a:gd name="connsiteY10" fmla="*/ 5024673 h 5087430"/>
              <a:gd name="connsiteX11" fmla="*/ 3096286 w 6375745"/>
              <a:gd name="connsiteY11" fmla="*/ 3548958 h 5087430"/>
              <a:gd name="connsiteX12" fmla="*/ 63375 w 6375745"/>
              <a:gd name="connsiteY12" fmla="*/ 3847723 h 5087430"/>
              <a:gd name="connsiteX0" fmla="*/ 0 w 6375745"/>
              <a:gd name="connsiteY0" fmla="*/ 3847723 h 5087430"/>
              <a:gd name="connsiteX1" fmla="*/ 1830241 w 6375745"/>
              <a:gd name="connsiteY1" fmla="*/ 2980396 h 5087430"/>
              <a:gd name="connsiteX2" fmla="*/ 3023858 w 6375745"/>
              <a:gd name="connsiteY2" fmla="*/ 1846907 h 5087430"/>
              <a:gd name="connsiteX3" fmla="*/ 3349783 w 6375745"/>
              <a:gd name="connsiteY3" fmla="*/ 995881 h 5087430"/>
              <a:gd name="connsiteX4" fmla="*/ 2761307 w 6375745"/>
              <a:gd name="connsiteY4" fmla="*/ 778598 h 5087430"/>
              <a:gd name="connsiteX5" fmla="*/ 5151422 w 6375745"/>
              <a:gd name="connsiteY5" fmla="*/ 0 h 5087430"/>
              <a:gd name="connsiteX6" fmla="*/ 6375745 w 6375745"/>
              <a:gd name="connsiteY6" fmla="*/ 1585241 h 5087430"/>
              <a:gd name="connsiteX7" fmla="*/ 5565655 w 6375745"/>
              <a:gd name="connsiteY7" fmla="*/ 1450226 h 5087430"/>
              <a:gd name="connsiteX8" fmla="*/ 5520650 w 6375745"/>
              <a:gd name="connsiteY8" fmla="*/ 2575351 h 5087430"/>
              <a:gd name="connsiteX9" fmla="*/ 4890581 w 6375745"/>
              <a:gd name="connsiteY9" fmla="*/ 3925501 h 5087430"/>
              <a:gd name="connsiteX10" fmla="*/ 3467478 w 6375745"/>
              <a:gd name="connsiteY10" fmla="*/ 5024673 h 5087430"/>
              <a:gd name="connsiteX11" fmla="*/ 3096286 w 6375745"/>
              <a:gd name="connsiteY11" fmla="*/ 3548958 h 5087430"/>
              <a:gd name="connsiteX12" fmla="*/ 63375 w 6375745"/>
              <a:gd name="connsiteY12" fmla="*/ 3847723 h 5087430"/>
              <a:gd name="connsiteX0" fmla="*/ 0 w 6375745"/>
              <a:gd name="connsiteY0" fmla="*/ 3847723 h 5087430"/>
              <a:gd name="connsiteX1" fmla="*/ 1830241 w 6375745"/>
              <a:gd name="connsiteY1" fmla="*/ 2980396 h 5087430"/>
              <a:gd name="connsiteX2" fmla="*/ 3023858 w 6375745"/>
              <a:gd name="connsiteY2" fmla="*/ 1846907 h 5087430"/>
              <a:gd name="connsiteX3" fmla="*/ 3349783 w 6375745"/>
              <a:gd name="connsiteY3" fmla="*/ 995881 h 5087430"/>
              <a:gd name="connsiteX4" fmla="*/ 2761307 w 6375745"/>
              <a:gd name="connsiteY4" fmla="*/ 778598 h 5087430"/>
              <a:gd name="connsiteX5" fmla="*/ 5151422 w 6375745"/>
              <a:gd name="connsiteY5" fmla="*/ 0 h 5087430"/>
              <a:gd name="connsiteX6" fmla="*/ 6375745 w 6375745"/>
              <a:gd name="connsiteY6" fmla="*/ 1585241 h 5087430"/>
              <a:gd name="connsiteX7" fmla="*/ 5565655 w 6375745"/>
              <a:gd name="connsiteY7" fmla="*/ 1450226 h 5087430"/>
              <a:gd name="connsiteX8" fmla="*/ 5520650 w 6375745"/>
              <a:gd name="connsiteY8" fmla="*/ 2575351 h 5087430"/>
              <a:gd name="connsiteX9" fmla="*/ 4890581 w 6375745"/>
              <a:gd name="connsiteY9" fmla="*/ 3925501 h 5087430"/>
              <a:gd name="connsiteX10" fmla="*/ 3467478 w 6375745"/>
              <a:gd name="connsiteY10" fmla="*/ 5024673 h 5087430"/>
              <a:gd name="connsiteX11" fmla="*/ 3096286 w 6375745"/>
              <a:gd name="connsiteY11" fmla="*/ 3548958 h 5087430"/>
              <a:gd name="connsiteX12" fmla="*/ 63375 w 6375745"/>
              <a:gd name="connsiteY12" fmla="*/ 3847723 h 5087430"/>
              <a:gd name="connsiteX0" fmla="*/ 0 w 6375745"/>
              <a:gd name="connsiteY0" fmla="*/ 3847723 h 5087430"/>
              <a:gd name="connsiteX1" fmla="*/ 1830241 w 6375745"/>
              <a:gd name="connsiteY1" fmla="*/ 2980396 h 5087430"/>
              <a:gd name="connsiteX2" fmla="*/ 3023858 w 6375745"/>
              <a:gd name="connsiteY2" fmla="*/ 1846907 h 5087430"/>
              <a:gd name="connsiteX3" fmla="*/ 3349783 w 6375745"/>
              <a:gd name="connsiteY3" fmla="*/ 995881 h 5087430"/>
              <a:gd name="connsiteX4" fmla="*/ 2761307 w 6375745"/>
              <a:gd name="connsiteY4" fmla="*/ 778598 h 5087430"/>
              <a:gd name="connsiteX5" fmla="*/ 5151422 w 6375745"/>
              <a:gd name="connsiteY5" fmla="*/ 0 h 5087430"/>
              <a:gd name="connsiteX6" fmla="*/ 6375745 w 6375745"/>
              <a:gd name="connsiteY6" fmla="*/ 1585241 h 5087430"/>
              <a:gd name="connsiteX7" fmla="*/ 5340631 w 6375745"/>
              <a:gd name="connsiteY7" fmla="*/ 1315210 h 5087430"/>
              <a:gd name="connsiteX8" fmla="*/ 5520650 w 6375745"/>
              <a:gd name="connsiteY8" fmla="*/ 2575351 h 5087430"/>
              <a:gd name="connsiteX9" fmla="*/ 4890581 w 6375745"/>
              <a:gd name="connsiteY9" fmla="*/ 3925501 h 5087430"/>
              <a:gd name="connsiteX10" fmla="*/ 3467478 w 6375745"/>
              <a:gd name="connsiteY10" fmla="*/ 5024673 h 5087430"/>
              <a:gd name="connsiteX11" fmla="*/ 3096286 w 6375745"/>
              <a:gd name="connsiteY11" fmla="*/ 3548958 h 5087430"/>
              <a:gd name="connsiteX12" fmla="*/ 63375 w 6375745"/>
              <a:gd name="connsiteY12" fmla="*/ 3847723 h 5087430"/>
              <a:gd name="connsiteX0" fmla="*/ 0 w 6375745"/>
              <a:gd name="connsiteY0" fmla="*/ 3847723 h 5087430"/>
              <a:gd name="connsiteX1" fmla="*/ 1830241 w 6375745"/>
              <a:gd name="connsiteY1" fmla="*/ 2980396 h 5087430"/>
              <a:gd name="connsiteX2" fmla="*/ 3023858 w 6375745"/>
              <a:gd name="connsiteY2" fmla="*/ 1846907 h 5087430"/>
              <a:gd name="connsiteX3" fmla="*/ 3349783 w 6375745"/>
              <a:gd name="connsiteY3" fmla="*/ 995881 h 5087430"/>
              <a:gd name="connsiteX4" fmla="*/ 2761307 w 6375745"/>
              <a:gd name="connsiteY4" fmla="*/ 778598 h 5087430"/>
              <a:gd name="connsiteX5" fmla="*/ 5151422 w 6375745"/>
              <a:gd name="connsiteY5" fmla="*/ 0 h 5087430"/>
              <a:gd name="connsiteX6" fmla="*/ 6375745 w 6375745"/>
              <a:gd name="connsiteY6" fmla="*/ 1585241 h 5087430"/>
              <a:gd name="connsiteX7" fmla="*/ 5565656 w 6375745"/>
              <a:gd name="connsiteY7" fmla="*/ 1450225 h 5087430"/>
              <a:gd name="connsiteX8" fmla="*/ 5520650 w 6375745"/>
              <a:gd name="connsiteY8" fmla="*/ 2575351 h 5087430"/>
              <a:gd name="connsiteX9" fmla="*/ 4890581 w 6375745"/>
              <a:gd name="connsiteY9" fmla="*/ 3925501 h 5087430"/>
              <a:gd name="connsiteX10" fmla="*/ 3467478 w 6375745"/>
              <a:gd name="connsiteY10" fmla="*/ 5024673 h 5087430"/>
              <a:gd name="connsiteX11" fmla="*/ 3096286 w 6375745"/>
              <a:gd name="connsiteY11" fmla="*/ 3548958 h 5087430"/>
              <a:gd name="connsiteX12" fmla="*/ 63375 w 6375745"/>
              <a:gd name="connsiteY12" fmla="*/ 3847723 h 5087430"/>
              <a:gd name="connsiteX0" fmla="*/ 0 w 6375745"/>
              <a:gd name="connsiteY0" fmla="*/ 3847723 h 5293402"/>
              <a:gd name="connsiteX1" fmla="*/ 1830241 w 6375745"/>
              <a:gd name="connsiteY1" fmla="*/ 2980396 h 5293402"/>
              <a:gd name="connsiteX2" fmla="*/ 3023858 w 6375745"/>
              <a:gd name="connsiteY2" fmla="*/ 1846907 h 5293402"/>
              <a:gd name="connsiteX3" fmla="*/ 3349783 w 6375745"/>
              <a:gd name="connsiteY3" fmla="*/ 995881 h 5293402"/>
              <a:gd name="connsiteX4" fmla="*/ 2761307 w 6375745"/>
              <a:gd name="connsiteY4" fmla="*/ 778598 h 5293402"/>
              <a:gd name="connsiteX5" fmla="*/ 5151422 w 6375745"/>
              <a:gd name="connsiteY5" fmla="*/ 0 h 5293402"/>
              <a:gd name="connsiteX6" fmla="*/ 6375745 w 6375745"/>
              <a:gd name="connsiteY6" fmla="*/ 1585241 h 5293402"/>
              <a:gd name="connsiteX7" fmla="*/ 5565656 w 6375745"/>
              <a:gd name="connsiteY7" fmla="*/ 1450225 h 5293402"/>
              <a:gd name="connsiteX8" fmla="*/ 5520650 w 6375745"/>
              <a:gd name="connsiteY8" fmla="*/ 2575351 h 5293402"/>
              <a:gd name="connsiteX9" fmla="*/ 4890581 w 6375745"/>
              <a:gd name="connsiteY9" fmla="*/ 3925501 h 5293402"/>
              <a:gd name="connsiteX10" fmla="*/ 3495426 w 6375745"/>
              <a:gd name="connsiteY10" fmla="*/ 5230645 h 5293402"/>
              <a:gd name="connsiteX11" fmla="*/ 3096286 w 6375745"/>
              <a:gd name="connsiteY11" fmla="*/ 3548958 h 5293402"/>
              <a:gd name="connsiteX12" fmla="*/ 63375 w 6375745"/>
              <a:gd name="connsiteY12" fmla="*/ 3847723 h 5293402"/>
              <a:gd name="connsiteX0" fmla="*/ 0 w 6375745"/>
              <a:gd name="connsiteY0" fmla="*/ 3847723 h 5293402"/>
              <a:gd name="connsiteX1" fmla="*/ 1830241 w 6375745"/>
              <a:gd name="connsiteY1" fmla="*/ 2980396 h 5293402"/>
              <a:gd name="connsiteX2" fmla="*/ 3023858 w 6375745"/>
              <a:gd name="connsiteY2" fmla="*/ 1846907 h 5293402"/>
              <a:gd name="connsiteX3" fmla="*/ 3349783 w 6375745"/>
              <a:gd name="connsiteY3" fmla="*/ 995881 h 5293402"/>
              <a:gd name="connsiteX4" fmla="*/ 2761307 w 6375745"/>
              <a:gd name="connsiteY4" fmla="*/ 778598 h 5293402"/>
              <a:gd name="connsiteX5" fmla="*/ 5151422 w 6375745"/>
              <a:gd name="connsiteY5" fmla="*/ 0 h 5293402"/>
              <a:gd name="connsiteX6" fmla="*/ 6375745 w 6375745"/>
              <a:gd name="connsiteY6" fmla="*/ 1585241 h 5293402"/>
              <a:gd name="connsiteX7" fmla="*/ 5565656 w 6375745"/>
              <a:gd name="connsiteY7" fmla="*/ 1450225 h 5293402"/>
              <a:gd name="connsiteX8" fmla="*/ 5520650 w 6375745"/>
              <a:gd name="connsiteY8" fmla="*/ 2575351 h 5293402"/>
              <a:gd name="connsiteX9" fmla="*/ 4890581 w 6375745"/>
              <a:gd name="connsiteY9" fmla="*/ 3925501 h 5293402"/>
              <a:gd name="connsiteX10" fmla="*/ 3495426 w 6375745"/>
              <a:gd name="connsiteY10" fmla="*/ 5230645 h 5293402"/>
              <a:gd name="connsiteX11" fmla="*/ 3096286 w 6375745"/>
              <a:gd name="connsiteY11" fmla="*/ 3548958 h 5293402"/>
              <a:gd name="connsiteX12" fmla="*/ 1785236 w 6375745"/>
              <a:gd name="connsiteY12" fmla="*/ 3790485 h 5293402"/>
              <a:gd name="connsiteX0" fmla="*/ 0 w 6375745"/>
              <a:gd name="connsiteY0" fmla="*/ 3847723 h 5293402"/>
              <a:gd name="connsiteX1" fmla="*/ 1830241 w 6375745"/>
              <a:gd name="connsiteY1" fmla="*/ 2980396 h 5293402"/>
              <a:gd name="connsiteX2" fmla="*/ 3023858 w 6375745"/>
              <a:gd name="connsiteY2" fmla="*/ 1846907 h 5293402"/>
              <a:gd name="connsiteX3" fmla="*/ 3349783 w 6375745"/>
              <a:gd name="connsiteY3" fmla="*/ 995881 h 5293402"/>
              <a:gd name="connsiteX4" fmla="*/ 2761307 w 6375745"/>
              <a:gd name="connsiteY4" fmla="*/ 778598 h 5293402"/>
              <a:gd name="connsiteX5" fmla="*/ 5151422 w 6375745"/>
              <a:gd name="connsiteY5" fmla="*/ 0 h 5293402"/>
              <a:gd name="connsiteX6" fmla="*/ 6375745 w 6375745"/>
              <a:gd name="connsiteY6" fmla="*/ 1585241 h 5293402"/>
              <a:gd name="connsiteX7" fmla="*/ 5565656 w 6375745"/>
              <a:gd name="connsiteY7" fmla="*/ 1450225 h 5293402"/>
              <a:gd name="connsiteX8" fmla="*/ 5520650 w 6375745"/>
              <a:gd name="connsiteY8" fmla="*/ 2575351 h 5293402"/>
              <a:gd name="connsiteX9" fmla="*/ 4890581 w 6375745"/>
              <a:gd name="connsiteY9" fmla="*/ 3925501 h 5293402"/>
              <a:gd name="connsiteX10" fmla="*/ 3495426 w 6375745"/>
              <a:gd name="connsiteY10" fmla="*/ 5230645 h 5293402"/>
              <a:gd name="connsiteX11" fmla="*/ 3135386 w 6375745"/>
              <a:gd name="connsiteY11" fmla="*/ 4015510 h 5293402"/>
              <a:gd name="connsiteX12" fmla="*/ 1785236 w 6375745"/>
              <a:gd name="connsiteY12" fmla="*/ 3790485 h 5293402"/>
              <a:gd name="connsiteX0" fmla="*/ 0 w 6375745"/>
              <a:gd name="connsiteY0" fmla="*/ 3847723 h 5293402"/>
              <a:gd name="connsiteX1" fmla="*/ 1830241 w 6375745"/>
              <a:gd name="connsiteY1" fmla="*/ 2980396 h 5293402"/>
              <a:gd name="connsiteX2" fmla="*/ 3023858 w 6375745"/>
              <a:gd name="connsiteY2" fmla="*/ 1846907 h 5293402"/>
              <a:gd name="connsiteX3" fmla="*/ 3349783 w 6375745"/>
              <a:gd name="connsiteY3" fmla="*/ 995881 h 5293402"/>
              <a:gd name="connsiteX4" fmla="*/ 2761307 w 6375745"/>
              <a:gd name="connsiteY4" fmla="*/ 778598 h 5293402"/>
              <a:gd name="connsiteX5" fmla="*/ 5151422 w 6375745"/>
              <a:gd name="connsiteY5" fmla="*/ 0 h 5293402"/>
              <a:gd name="connsiteX6" fmla="*/ 6375745 w 6375745"/>
              <a:gd name="connsiteY6" fmla="*/ 1585241 h 5293402"/>
              <a:gd name="connsiteX7" fmla="*/ 5565656 w 6375745"/>
              <a:gd name="connsiteY7" fmla="*/ 1450225 h 5293402"/>
              <a:gd name="connsiteX8" fmla="*/ 5520650 w 6375745"/>
              <a:gd name="connsiteY8" fmla="*/ 2575351 h 5293402"/>
              <a:gd name="connsiteX9" fmla="*/ 4890581 w 6375745"/>
              <a:gd name="connsiteY9" fmla="*/ 3925501 h 5293402"/>
              <a:gd name="connsiteX10" fmla="*/ 3495426 w 6375745"/>
              <a:gd name="connsiteY10" fmla="*/ 5230645 h 5293402"/>
              <a:gd name="connsiteX11" fmla="*/ 3135386 w 6375745"/>
              <a:gd name="connsiteY11" fmla="*/ 4015510 h 5293402"/>
              <a:gd name="connsiteX12" fmla="*/ 1785236 w 6375745"/>
              <a:gd name="connsiteY12" fmla="*/ 3790485 h 5293402"/>
              <a:gd name="connsiteX0" fmla="*/ 0 w 6375745"/>
              <a:gd name="connsiteY0" fmla="*/ 3847723 h 5293402"/>
              <a:gd name="connsiteX1" fmla="*/ 1830241 w 6375745"/>
              <a:gd name="connsiteY1" fmla="*/ 2980396 h 5293402"/>
              <a:gd name="connsiteX2" fmla="*/ 3023858 w 6375745"/>
              <a:gd name="connsiteY2" fmla="*/ 1846907 h 5293402"/>
              <a:gd name="connsiteX3" fmla="*/ 3349783 w 6375745"/>
              <a:gd name="connsiteY3" fmla="*/ 995881 h 5293402"/>
              <a:gd name="connsiteX4" fmla="*/ 2761307 w 6375745"/>
              <a:gd name="connsiteY4" fmla="*/ 778598 h 5293402"/>
              <a:gd name="connsiteX5" fmla="*/ 5151422 w 6375745"/>
              <a:gd name="connsiteY5" fmla="*/ 0 h 5293402"/>
              <a:gd name="connsiteX6" fmla="*/ 6375745 w 6375745"/>
              <a:gd name="connsiteY6" fmla="*/ 1585241 h 5293402"/>
              <a:gd name="connsiteX7" fmla="*/ 5565656 w 6375745"/>
              <a:gd name="connsiteY7" fmla="*/ 1450225 h 5293402"/>
              <a:gd name="connsiteX8" fmla="*/ 5520650 w 6375745"/>
              <a:gd name="connsiteY8" fmla="*/ 2575351 h 5293402"/>
              <a:gd name="connsiteX9" fmla="*/ 4890581 w 6375745"/>
              <a:gd name="connsiteY9" fmla="*/ 3925501 h 5293402"/>
              <a:gd name="connsiteX10" fmla="*/ 3495426 w 6375745"/>
              <a:gd name="connsiteY10" fmla="*/ 5230645 h 5293402"/>
              <a:gd name="connsiteX11" fmla="*/ 3135386 w 6375745"/>
              <a:gd name="connsiteY11" fmla="*/ 4015510 h 5293402"/>
              <a:gd name="connsiteX12" fmla="*/ 570101 w 6375745"/>
              <a:gd name="connsiteY12" fmla="*/ 3835490 h 5293402"/>
              <a:gd name="connsiteX0" fmla="*/ 0 w 6375745"/>
              <a:gd name="connsiteY0" fmla="*/ 3847723 h 5293402"/>
              <a:gd name="connsiteX1" fmla="*/ 1830241 w 6375745"/>
              <a:gd name="connsiteY1" fmla="*/ 2980396 h 5293402"/>
              <a:gd name="connsiteX2" fmla="*/ 3023858 w 6375745"/>
              <a:gd name="connsiteY2" fmla="*/ 1846907 h 5293402"/>
              <a:gd name="connsiteX3" fmla="*/ 3349783 w 6375745"/>
              <a:gd name="connsiteY3" fmla="*/ 995881 h 5293402"/>
              <a:gd name="connsiteX4" fmla="*/ 2761307 w 6375745"/>
              <a:gd name="connsiteY4" fmla="*/ 778598 h 5293402"/>
              <a:gd name="connsiteX5" fmla="*/ 5151422 w 6375745"/>
              <a:gd name="connsiteY5" fmla="*/ 0 h 5293402"/>
              <a:gd name="connsiteX6" fmla="*/ 6375745 w 6375745"/>
              <a:gd name="connsiteY6" fmla="*/ 1585241 h 5293402"/>
              <a:gd name="connsiteX7" fmla="*/ 5565656 w 6375745"/>
              <a:gd name="connsiteY7" fmla="*/ 1450225 h 5293402"/>
              <a:gd name="connsiteX8" fmla="*/ 5520650 w 6375745"/>
              <a:gd name="connsiteY8" fmla="*/ 2575351 h 5293402"/>
              <a:gd name="connsiteX9" fmla="*/ 4890581 w 6375745"/>
              <a:gd name="connsiteY9" fmla="*/ 3925501 h 5293402"/>
              <a:gd name="connsiteX10" fmla="*/ 3495426 w 6375745"/>
              <a:gd name="connsiteY10" fmla="*/ 5230645 h 5293402"/>
              <a:gd name="connsiteX11" fmla="*/ 3135386 w 6375745"/>
              <a:gd name="connsiteY11" fmla="*/ 4015510 h 5293402"/>
              <a:gd name="connsiteX12" fmla="*/ 570101 w 6375745"/>
              <a:gd name="connsiteY12" fmla="*/ 3835490 h 5293402"/>
              <a:gd name="connsiteX0" fmla="*/ 0 w 6375745"/>
              <a:gd name="connsiteY0" fmla="*/ 3847723 h 5293402"/>
              <a:gd name="connsiteX1" fmla="*/ 1830241 w 6375745"/>
              <a:gd name="connsiteY1" fmla="*/ 2980396 h 5293402"/>
              <a:gd name="connsiteX2" fmla="*/ 3023858 w 6375745"/>
              <a:gd name="connsiteY2" fmla="*/ 1846907 h 5293402"/>
              <a:gd name="connsiteX3" fmla="*/ 3349783 w 6375745"/>
              <a:gd name="connsiteY3" fmla="*/ 995881 h 5293402"/>
              <a:gd name="connsiteX4" fmla="*/ 2761307 w 6375745"/>
              <a:gd name="connsiteY4" fmla="*/ 778598 h 5293402"/>
              <a:gd name="connsiteX5" fmla="*/ 5151422 w 6375745"/>
              <a:gd name="connsiteY5" fmla="*/ 0 h 5293402"/>
              <a:gd name="connsiteX6" fmla="*/ 6375745 w 6375745"/>
              <a:gd name="connsiteY6" fmla="*/ 1585241 h 5293402"/>
              <a:gd name="connsiteX7" fmla="*/ 5565656 w 6375745"/>
              <a:gd name="connsiteY7" fmla="*/ 1450225 h 5293402"/>
              <a:gd name="connsiteX8" fmla="*/ 5520650 w 6375745"/>
              <a:gd name="connsiteY8" fmla="*/ 2575351 h 5293402"/>
              <a:gd name="connsiteX9" fmla="*/ 4890581 w 6375745"/>
              <a:gd name="connsiteY9" fmla="*/ 3925501 h 5293402"/>
              <a:gd name="connsiteX10" fmla="*/ 3495426 w 6375745"/>
              <a:gd name="connsiteY10" fmla="*/ 5230645 h 5293402"/>
              <a:gd name="connsiteX11" fmla="*/ 3135386 w 6375745"/>
              <a:gd name="connsiteY11" fmla="*/ 3835490 h 5293402"/>
              <a:gd name="connsiteX12" fmla="*/ 570101 w 6375745"/>
              <a:gd name="connsiteY12" fmla="*/ 3835490 h 5293402"/>
              <a:gd name="connsiteX0" fmla="*/ 0 w 6375745"/>
              <a:gd name="connsiteY0" fmla="*/ 3847723 h 5293402"/>
              <a:gd name="connsiteX1" fmla="*/ 1830241 w 6375745"/>
              <a:gd name="connsiteY1" fmla="*/ 2980396 h 5293402"/>
              <a:gd name="connsiteX2" fmla="*/ 3023858 w 6375745"/>
              <a:gd name="connsiteY2" fmla="*/ 1846907 h 5293402"/>
              <a:gd name="connsiteX3" fmla="*/ 3349783 w 6375745"/>
              <a:gd name="connsiteY3" fmla="*/ 995881 h 5293402"/>
              <a:gd name="connsiteX4" fmla="*/ 2761307 w 6375745"/>
              <a:gd name="connsiteY4" fmla="*/ 778598 h 5293402"/>
              <a:gd name="connsiteX5" fmla="*/ 5151422 w 6375745"/>
              <a:gd name="connsiteY5" fmla="*/ 0 h 5293402"/>
              <a:gd name="connsiteX6" fmla="*/ 6375745 w 6375745"/>
              <a:gd name="connsiteY6" fmla="*/ 1585241 h 5293402"/>
              <a:gd name="connsiteX7" fmla="*/ 5565656 w 6375745"/>
              <a:gd name="connsiteY7" fmla="*/ 1450225 h 5293402"/>
              <a:gd name="connsiteX8" fmla="*/ 5520650 w 6375745"/>
              <a:gd name="connsiteY8" fmla="*/ 2575351 h 5293402"/>
              <a:gd name="connsiteX9" fmla="*/ 4890581 w 6375745"/>
              <a:gd name="connsiteY9" fmla="*/ 3925501 h 5293402"/>
              <a:gd name="connsiteX10" fmla="*/ 3495426 w 6375745"/>
              <a:gd name="connsiteY10" fmla="*/ 5230645 h 5293402"/>
              <a:gd name="connsiteX11" fmla="*/ 3135386 w 6375745"/>
              <a:gd name="connsiteY11" fmla="*/ 3835490 h 5293402"/>
              <a:gd name="connsiteX12" fmla="*/ 570101 w 6375745"/>
              <a:gd name="connsiteY12" fmla="*/ 3835490 h 5293402"/>
              <a:gd name="connsiteX0" fmla="*/ 0 w 6375745"/>
              <a:gd name="connsiteY0" fmla="*/ 3847723 h 5293402"/>
              <a:gd name="connsiteX1" fmla="*/ 1830241 w 6375745"/>
              <a:gd name="connsiteY1" fmla="*/ 2980396 h 5293402"/>
              <a:gd name="connsiteX2" fmla="*/ 3135386 w 6375745"/>
              <a:gd name="connsiteY2" fmla="*/ 1945280 h 5293402"/>
              <a:gd name="connsiteX3" fmla="*/ 3349783 w 6375745"/>
              <a:gd name="connsiteY3" fmla="*/ 995881 h 5293402"/>
              <a:gd name="connsiteX4" fmla="*/ 2761307 w 6375745"/>
              <a:gd name="connsiteY4" fmla="*/ 778598 h 5293402"/>
              <a:gd name="connsiteX5" fmla="*/ 5151422 w 6375745"/>
              <a:gd name="connsiteY5" fmla="*/ 0 h 5293402"/>
              <a:gd name="connsiteX6" fmla="*/ 6375745 w 6375745"/>
              <a:gd name="connsiteY6" fmla="*/ 1585241 h 5293402"/>
              <a:gd name="connsiteX7" fmla="*/ 5565656 w 6375745"/>
              <a:gd name="connsiteY7" fmla="*/ 1450225 h 5293402"/>
              <a:gd name="connsiteX8" fmla="*/ 5520650 w 6375745"/>
              <a:gd name="connsiteY8" fmla="*/ 2575351 h 5293402"/>
              <a:gd name="connsiteX9" fmla="*/ 4890581 w 6375745"/>
              <a:gd name="connsiteY9" fmla="*/ 3925501 h 5293402"/>
              <a:gd name="connsiteX10" fmla="*/ 3495426 w 6375745"/>
              <a:gd name="connsiteY10" fmla="*/ 5230645 h 5293402"/>
              <a:gd name="connsiteX11" fmla="*/ 3135386 w 6375745"/>
              <a:gd name="connsiteY11" fmla="*/ 3835490 h 5293402"/>
              <a:gd name="connsiteX12" fmla="*/ 570101 w 6375745"/>
              <a:gd name="connsiteY12" fmla="*/ 3835490 h 5293402"/>
              <a:gd name="connsiteX0" fmla="*/ 0 w 6375745"/>
              <a:gd name="connsiteY0" fmla="*/ 3567628 h 5013307"/>
              <a:gd name="connsiteX1" fmla="*/ 1830241 w 6375745"/>
              <a:gd name="connsiteY1" fmla="*/ 2700301 h 5013307"/>
              <a:gd name="connsiteX2" fmla="*/ 3135386 w 6375745"/>
              <a:gd name="connsiteY2" fmla="*/ 1665185 h 5013307"/>
              <a:gd name="connsiteX3" fmla="*/ 3349783 w 6375745"/>
              <a:gd name="connsiteY3" fmla="*/ 715786 h 5013307"/>
              <a:gd name="connsiteX4" fmla="*/ 2761307 w 6375745"/>
              <a:gd name="connsiteY4" fmla="*/ 498503 h 5013307"/>
              <a:gd name="connsiteX5" fmla="*/ 4620551 w 6375745"/>
              <a:gd name="connsiteY5" fmla="*/ 0 h 5013307"/>
              <a:gd name="connsiteX6" fmla="*/ 6375745 w 6375745"/>
              <a:gd name="connsiteY6" fmla="*/ 1305146 h 5013307"/>
              <a:gd name="connsiteX7" fmla="*/ 5565656 w 6375745"/>
              <a:gd name="connsiteY7" fmla="*/ 1170130 h 5013307"/>
              <a:gd name="connsiteX8" fmla="*/ 5520650 w 6375745"/>
              <a:gd name="connsiteY8" fmla="*/ 2295256 h 5013307"/>
              <a:gd name="connsiteX9" fmla="*/ 4890581 w 6375745"/>
              <a:gd name="connsiteY9" fmla="*/ 3645406 h 5013307"/>
              <a:gd name="connsiteX10" fmla="*/ 3495426 w 6375745"/>
              <a:gd name="connsiteY10" fmla="*/ 4950550 h 5013307"/>
              <a:gd name="connsiteX11" fmla="*/ 3135386 w 6375745"/>
              <a:gd name="connsiteY11" fmla="*/ 3555395 h 5013307"/>
              <a:gd name="connsiteX12" fmla="*/ 570101 w 6375745"/>
              <a:gd name="connsiteY12" fmla="*/ 3555395 h 5013307"/>
              <a:gd name="connsiteX0" fmla="*/ 0 w 6375745"/>
              <a:gd name="connsiteY0" fmla="*/ 3882663 h 5328342"/>
              <a:gd name="connsiteX1" fmla="*/ 1830241 w 6375745"/>
              <a:gd name="connsiteY1" fmla="*/ 3015336 h 5328342"/>
              <a:gd name="connsiteX2" fmla="*/ 3135386 w 6375745"/>
              <a:gd name="connsiteY2" fmla="*/ 1980220 h 5328342"/>
              <a:gd name="connsiteX3" fmla="*/ 3349783 w 6375745"/>
              <a:gd name="connsiteY3" fmla="*/ 1030821 h 5328342"/>
              <a:gd name="connsiteX4" fmla="*/ 2761307 w 6375745"/>
              <a:gd name="connsiteY4" fmla="*/ 813538 h 5328342"/>
              <a:gd name="connsiteX5" fmla="*/ 4260511 w 6375745"/>
              <a:gd name="connsiteY5" fmla="*/ 0 h 5328342"/>
              <a:gd name="connsiteX6" fmla="*/ 6375745 w 6375745"/>
              <a:gd name="connsiteY6" fmla="*/ 1620181 h 5328342"/>
              <a:gd name="connsiteX7" fmla="*/ 5565656 w 6375745"/>
              <a:gd name="connsiteY7" fmla="*/ 1485165 h 5328342"/>
              <a:gd name="connsiteX8" fmla="*/ 5520650 w 6375745"/>
              <a:gd name="connsiteY8" fmla="*/ 2610291 h 5328342"/>
              <a:gd name="connsiteX9" fmla="*/ 4890581 w 6375745"/>
              <a:gd name="connsiteY9" fmla="*/ 3960441 h 5328342"/>
              <a:gd name="connsiteX10" fmla="*/ 3495426 w 6375745"/>
              <a:gd name="connsiteY10" fmla="*/ 5265585 h 5328342"/>
              <a:gd name="connsiteX11" fmla="*/ 3135386 w 6375745"/>
              <a:gd name="connsiteY11" fmla="*/ 3870430 h 5328342"/>
              <a:gd name="connsiteX12" fmla="*/ 570101 w 6375745"/>
              <a:gd name="connsiteY12" fmla="*/ 3870430 h 5328342"/>
              <a:gd name="connsiteX0" fmla="*/ 0 w 6150721"/>
              <a:gd name="connsiteY0" fmla="*/ 3882663 h 5328342"/>
              <a:gd name="connsiteX1" fmla="*/ 1830241 w 6150721"/>
              <a:gd name="connsiteY1" fmla="*/ 3015336 h 5328342"/>
              <a:gd name="connsiteX2" fmla="*/ 3135386 w 6150721"/>
              <a:gd name="connsiteY2" fmla="*/ 1980220 h 5328342"/>
              <a:gd name="connsiteX3" fmla="*/ 3349783 w 6150721"/>
              <a:gd name="connsiteY3" fmla="*/ 1030821 h 5328342"/>
              <a:gd name="connsiteX4" fmla="*/ 2761307 w 6150721"/>
              <a:gd name="connsiteY4" fmla="*/ 813538 h 5328342"/>
              <a:gd name="connsiteX5" fmla="*/ 4260511 w 6150721"/>
              <a:gd name="connsiteY5" fmla="*/ 0 h 5328342"/>
              <a:gd name="connsiteX6" fmla="*/ 6150721 w 6150721"/>
              <a:gd name="connsiteY6" fmla="*/ 1369493 h 5328342"/>
              <a:gd name="connsiteX7" fmla="*/ 5565656 w 6150721"/>
              <a:gd name="connsiteY7" fmla="*/ 1485165 h 5328342"/>
              <a:gd name="connsiteX8" fmla="*/ 5520650 w 6150721"/>
              <a:gd name="connsiteY8" fmla="*/ 2610291 h 5328342"/>
              <a:gd name="connsiteX9" fmla="*/ 4890581 w 6150721"/>
              <a:gd name="connsiteY9" fmla="*/ 3960441 h 5328342"/>
              <a:gd name="connsiteX10" fmla="*/ 3495426 w 6150721"/>
              <a:gd name="connsiteY10" fmla="*/ 5265585 h 5328342"/>
              <a:gd name="connsiteX11" fmla="*/ 3135386 w 6150721"/>
              <a:gd name="connsiteY11" fmla="*/ 3870430 h 5328342"/>
              <a:gd name="connsiteX12" fmla="*/ 570101 w 6150721"/>
              <a:gd name="connsiteY12" fmla="*/ 3870430 h 5328342"/>
              <a:gd name="connsiteX0" fmla="*/ 0 w 6150721"/>
              <a:gd name="connsiteY0" fmla="*/ 3882663 h 5328342"/>
              <a:gd name="connsiteX1" fmla="*/ 1830241 w 6150721"/>
              <a:gd name="connsiteY1" fmla="*/ 3015336 h 5328342"/>
              <a:gd name="connsiteX2" fmla="*/ 3135386 w 6150721"/>
              <a:gd name="connsiteY2" fmla="*/ 1980220 h 5328342"/>
              <a:gd name="connsiteX3" fmla="*/ 3349783 w 6150721"/>
              <a:gd name="connsiteY3" fmla="*/ 1030821 h 5328342"/>
              <a:gd name="connsiteX4" fmla="*/ 2761307 w 6150721"/>
              <a:gd name="connsiteY4" fmla="*/ 813538 h 5328342"/>
              <a:gd name="connsiteX5" fmla="*/ 4260511 w 6150721"/>
              <a:gd name="connsiteY5" fmla="*/ 0 h 5328342"/>
              <a:gd name="connsiteX6" fmla="*/ 6150721 w 6150721"/>
              <a:gd name="connsiteY6" fmla="*/ 1369493 h 5328342"/>
              <a:gd name="connsiteX7" fmla="*/ 5565656 w 6150721"/>
              <a:gd name="connsiteY7" fmla="*/ 1485165 h 5328342"/>
              <a:gd name="connsiteX8" fmla="*/ 5520650 w 6150721"/>
              <a:gd name="connsiteY8" fmla="*/ 2610291 h 5328342"/>
              <a:gd name="connsiteX9" fmla="*/ 4890581 w 6150721"/>
              <a:gd name="connsiteY9" fmla="*/ 3960441 h 5328342"/>
              <a:gd name="connsiteX10" fmla="*/ 3495426 w 6150721"/>
              <a:gd name="connsiteY10" fmla="*/ 5265585 h 5328342"/>
              <a:gd name="connsiteX11" fmla="*/ 3135386 w 6150721"/>
              <a:gd name="connsiteY11" fmla="*/ 3870430 h 5328342"/>
              <a:gd name="connsiteX12" fmla="*/ 255066 w 6150721"/>
              <a:gd name="connsiteY12" fmla="*/ 3859480 h 5328342"/>
              <a:gd name="connsiteX0" fmla="*/ 0 w 6150721"/>
              <a:gd name="connsiteY0" fmla="*/ 3882663 h 5328342"/>
              <a:gd name="connsiteX1" fmla="*/ 1830241 w 6150721"/>
              <a:gd name="connsiteY1" fmla="*/ 3015336 h 5328342"/>
              <a:gd name="connsiteX2" fmla="*/ 3135386 w 6150721"/>
              <a:gd name="connsiteY2" fmla="*/ 1980220 h 5328342"/>
              <a:gd name="connsiteX3" fmla="*/ 3349783 w 6150721"/>
              <a:gd name="connsiteY3" fmla="*/ 1030821 h 5328342"/>
              <a:gd name="connsiteX4" fmla="*/ 2761307 w 6150721"/>
              <a:gd name="connsiteY4" fmla="*/ 813538 h 5328342"/>
              <a:gd name="connsiteX5" fmla="*/ 4260511 w 6150721"/>
              <a:gd name="connsiteY5" fmla="*/ 0 h 5328342"/>
              <a:gd name="connsiteX6" fmla="*/ 6150721 w 6150721"/>
              <a:gd name="connsiteY6" fmla="*/ 1369493 h 5328342"/>
              <a:gd name="connsiteX7" fmla="*/ 5565656 w 6150721"/>
              <a:gd name="connsiteY7" fmla="*/ 1485165 h 5328342"/>
              <a:gd name="connsiteX8" fmla="*/ 5340631 w 6150721"/>
              <a:gd name="connsiteY8" fmla="*/ 2572987 h 5328342"/>
              <a:gd name="connsiteX9" fmla="*/ 4890581 w 6150721"/>
              <a:gd name="connsiteY9" fmla="*/ 3960441 h 5328342"/>
              <a:gd name="connsiteX10" fmla="*/ 3495426 w 6150721"/>
              <a:gd name="connsiteY10" fmla="*/ 5265585 h 5328342"/>
              <a:gd name="connsiteX11" fmla="*/ 3135386 w 6150721"/>
              <a:gd name="connsiteY11" fmla="*/ 3870430 h 5328342"/>
              <a:gd name="connsiteX12" fmla="*/ 255066 w 6150721"/>
              <a:gd name="connsiteY12" fmla="*/ 3859480 h 5328342"/>
              <a:gd name="connsiteX0" fmla="*/ 0 w 6150721"/>
              <a:gd name="connsiteY0" fmla="*/ 3882663 h 5328342"/>
              <a:gd name="connsiteX1" fmla="*/ 1830241 w 6150721"/>
              <a:gd name="connsiteY1" fmla="*/ 3015336 h 5328342"/>
              <a:gd name="connsiteX2" fmla="*/ 3135386 w 6150721"/>
              <a:gd name="connsiteY2" fmla="*/ 1980220 h 5328342"/>
              <a:gd name="connsiteX3" fmla="*/ 3349783 w 6150721"/>
              <a:gd name="connsiteY3" fmla="*/ 1030821 h 5328342"/>
              <a:gd name="connsiteX4" fmla="*/ 2761307 w 6150721"/>
              <a:gd name="connsiteY4" fmla="*/ 813538 h 5328342"/>
              <a:gd name="connsiteX5" fmla="*/ 4260511 w 6150721"/>
              <a:gd name="connsiteY5" fmla="*/ 0 h 5328342"/>
              <a:gd name="connsiteX6" fmla="*/ 6150721 w 6150721"/>
              <a:gd name="connsiteY6" fmla="*/ 1369493 h 5328342"/>
              <a:gd name="connsiteX7" fmla="*/ 5385636 w 6150721"/>
              <a:gd name="connsiteY7" fmla="*/ 1327993 h 5328342"/>
              <a:gd name="connsiteX8" fmla="*/ 5340631 w 6150721"/>
              <a:gd name="connsiteY8" fmla="*/ 2572987 h 5328342"/>
              <a:gd name="connsiteX9" fmla="*/ 4890581 w 6150721"/>
              <a:gd name="connsiteY9" fmla="*/ 3960441 h 5328342"/>
              <a:gd name="connsiteX10" fmla="*/ 3495426 w 6150721"/>
              <a:gd name="connsiteY10" fmla="*/ 5265585 h 5328342"/>
              <a:gd name="connsiteX11" fmla="*/ 3135386 w 6150721"/>
              <a:gd name="connsiteY11" fmla="*/ 3870430 h 5328342"/>
              <a:gd name="connsiteX12" fmla="*/ 255066 w 6150721"/>
              <a:gd name="connsiteY12" fmla="*/ 3859480 h 5328342"/>
              <a:gd name="connsiteX0" fmla="*/ 0 w 5925696"/>
              <a:gd name="connsiteY0" fmla="*/ 3882663 h 5328342"/>
              <a:gd name="connsiteX1" fmla="*/ 1830241 w 5925696"/>
              <a:gd name="connsiteY1" fmla="*/ 3015336 h 5328342"/>
              <a:gd name="connsiteX2" fmla="*/ 3135386 w 5925696"/>
              <a:gd name="connsiteY2" fmla="*/ 1980220 h 5328342"/>
              <a:gd name="connsiteX3" fmla="*/ 3349783 w 5925696"/>
              <a:gd name="connsiteY3" fmla="*/ 1030821 h 5328342"/>
              <a:gd name="connsiteX4" fmla="*/ 2761307 w 5925696"/>
              <a:gd name="connsiteY4" fmla="*/ 813538 h 5328342"/>
              <a:gd name="connsiteX5" fmla="*/ 4260511 w 5925696"/>
              <a:gd name="connsiteY5" fmla="*/ 0 h 5328342"/>
              <a:gd name="connsiteX6" fmla="*/ 5925696 w 5925696"/>
              <a:gd name="connsiteY6" fmla="*/ 1410993 h 5328342"/>
              <a:gd name="connsiteX7" fmla="*/ 5385636 w 5925696"/>
              <a:gd name="connsiteY7" fmla="*/ 1327993 h 5328342"/>
              <a:gd name="connsiteX8" fmla="*/ 5340631 w 5925696"/>
              <a:gd name="connsiteY8" fmla="*/ 2572987 h 5328342"/>
              <a:gd name="connsiteX9" fmla="*/ 4890581 w 5925696"/>
              <a:gd name="connsiteY9" fmla="*/ 3960441 h 5328342"/>
              <a:gd name="connsiteX10" fmla="*/ 3495426 w 5925696"/>
              <a:gd name="connsiteY10" fmla="*/ 5265585 h 5328342"/>
              <a:gd name="connsiteX11" fmla="*/ 3135386 w 5925696"/>
              <a:gd name="connsiteY11" fmla="*/ 3870430 h 5328342"/>
              <a:gd name="connsiteX12" fmla="*/ 255066 w 5925696"/>
              <a:gd name="connsiteY12" fmla="*/ 3859480 h 5328342"/>
              <a:gd name="connsiteX0" fmla="*/ 0 w 5925696"/>
              <a:gd name="connsiteY0" fmla="*/ 3882663 h 5328342"/>
              <a:gd name="connsiteX1" fmla="*/ 1830241 w 5925696"/>
              <a:gd name="connsiteY1" fmla="*/ 3015336 h 5328342"/>
              <a:gd name="connsiteX2" fmla="*/ 3135386 w 5925696"/>
              <a:gd name="connsiteY2" fmla="*/ 1980220 h 5328342"/>
              <a:gd name="connsiteX3" fmla="*/ 3349783 w 5925696"/>
              <a:gd name="connsiteY3" fmla="*/ 1030821 h 5328342"/>
              <a:gd name="connsiteX4" fmla="*/ 2761307 w 5925696"/>
              <a:gd name="connsiteY4" fmla="*/ 813538 h 5328342"/>
              <a:gd name="connsiteX5" fmla="*/ 4260511 w 5925696"/>
              <a:gd name="connsiteY5" fmla="*/ 0 h 5328342"/>
              <a:gd name="connsiteX6" fmla="*/ 5925696 w 5925696"/>
              <a:gd name="connsiteY6" fmla="*/ 1203494 h 5328342"/>
              <a:gd name="connsiteX7" fmla="*/ 5385636 w 5925696"/>
              <a:gd name="connsiteY7" fmla="*/ 1327993 h 5328342"/>
              <a:gd name="connsiteX8" fmla="*/ 5340631 w 5925696"/>
              <a:gd name="connsiteY8" fmla="*/ 2572987 h 5328342"/>
              <a:gd name="connsiteX9" fmla="*/ 4890581 w 5925696"/>
              <a:gd name="connsiteY9" fmla="*/ 3960441 h 5328342"/>
              <a:gd name="connsiteX10" fmla="*/ 3495426 w 5925696"/>
              <a:gd name="connsiteY10" fmla="*/ 5265585 h 5328342"/>
              <a:gd name="connsiteX11" fmla="*/ 3135386 w 5925696"/>
              <a:gd name="connsiteY11" fmla="*/ 3870430 h 5328342"/>
              <a:gd name="connsiteX12" fmla="*/ 255066 w 5925696"/>
              <a:gd name="connsiteY12" fmla="*/ 3859480 h 5328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925696" h="5328342">
                <a:moveTo>
                  <a:pt x="0" y="3882663"/>
                </a:moveTo>
                <a:cubicBezTo>
                  <a:pt x="610080" y="3593554"/>
                  <a:pt x="1307677" y="3332410"/>
                  <a:pt x="1830241" y="3015336"/>
                </a:cubicBezTo>
                <a:cubicBezTo>
                  <a:pt x="2352805" y="2698262"/>
                  <a:pt x="2882129" y="2310973"/>
                  <a:pt x="3135386" y="1980220"/>
                </a:cubicBezTo>
                <a:cubicBezTo>
                  <a:pt x="3388643" y="1649468"/>
                  <a:pt x="3393542" y="1208873"/>
                  <a:pt x="3349783" y="1030821"/>
                </a:cubicBezTo>
                <a:lnTo>
                  <a:pt x="2761307" y="813538"/>
                </a:lnTo>
                <a:lnTo>
                  <a:pt x="4260511" y="0"/>
                </a:lnTo>
                <a:lnTo>
                  <a:pt x="5925696" y="1203494"/>
                </a:lnTo>
                <a:lnTo>
                  <a:pt x="5385636" y="1327993"/>
                </a:lnTo>
                <a:cubicBezTo>
                  <a:pt x="5243120" y="1493011"/>
                  <a:pt x="5423140" y="2134246"/>
                  <a:pt x="5340631" y="2572987"/>
                </a:cubicBezTo>
                <a:cubicBezTo>
                  <a:pt x="5258122" y="3011728"/>
                  <a:pt x="5198115" y="3511675"/>
                  <a:pt x="4890581" y="3960441"/>
                </a:cubicBezTo>
                <a:cubicBezTo>
                  <a:pt x="4583047" y="4409207"/>
                  <a:pt x="3794475" y="5328342"/>
                  <a:pt x="3495426" y="5265585"/>
                </a:cubicBezTo>
                <a:cubicBezTo>
                  <a:pt x="3202894" y="5250583"/>
                  <a:pt x="3622940" y="4102956"/>
                  <a:pt x="3135386" y="3870430"/>
                </a:cubicBezTo>
                <a:cubicBezTo>
                  <a:pt x="2850354" y="3630403"/>
                  <a:pt x="798543" y="3766175"/>
                  <a:pt x="255066" y="3859480"/>
                </a:cubicBezTo>
              </a:path>
            </a:pathLst>
          </a:cu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รูปแบบอิสระ 3"/>
          <p:cNvSpPr/>
          <p:nvPr/>
        </p:nvSpPr>
        <p:spPr>
          <a:xfrm>
            <a:off x="341530" y="593685"/>
            <a:ext cx="2816804" cy="2545512"/>
          </a:xfrm>
          <a:custGeom>
            <a:avLst/>
            <a:gdLst>
              <a:gd name="connsiteX0" fmla="*/ 0 w 1901228"/>
              <a:gd name="connsiteY0" fmla="*/ 1765426 h 1765426"/>
              <a:gd name="connsiteX1" fmla="*/ 1874067 w 1901228"/>
              <a:gd name="connsiteY1" fmla="*/ 1765426 h 1765426"/>
              <a:gd name="connsiteX2" fmla="*/ 1901228 w 1901228"/>
              <a:gd name="connsiteY2" fmla="*/ 0 h 1765426"/>
              <a:gd name="connsiteX3" fmla="*/ 1330859 w 1901228"/>
              <a:gd name="connsiteY3" fmla="*/ 0 h 1765426"/>
              <a:gd name="connsiteX4" fmla="*/ 0 w 1901228"/>
              <a:gd name="connsiteY4" fmla="*/ 1321806 h 1765426"/>
              <a:gd name="connsiteX5" fmla="*/ 0 w 1901228"/>
              <a:gd name="connsiteY5" fmla="*/ 1765426 h 1765426"/>
              <a:gd name="connsiteX0" fmla="*/ 0 w 1901228"/>
              <a:gd name="connsiteY0" fmla="*/ 1765426 h 1765426"/>
              <a:gd name="connsiteX1" fmla="*/ 1874067 w 1901228"/>
              <a:gd name="connsiteY1" fmla="*/ 1765426 h 1765426"/>
              <a:gd name="connsiteX2" fmla="*/ 1901228 w 1901228"/>
              <a:gd name="connsiteY2" fmla="*/ 0 h 1765426"/>
              <a:gd name="connsiteX3" fmla="*/ 1330859 w 1901228"/>
              <a:gd name="connsiteY3" fmla="*/ 0 h 1765426"/>
              <a:gd name="connsiteX4" fmla="*/ 0 w 1901228"/>
              <a:gd name="connsiteY4" fmla="*/ 1321806 h 1765426"/>
              <a:gd name="connsiteX5" fmla="*/ 0 w 1901228"/>
              <a:gd name="connsiteY5" fmla="*/ 1765426 h 1765426"/>
              <a:gd name="connsiteX0" fmla="*/ 0 w 1901228"/>
              <a:gd name="connsiteY0" fmla="*/ 1765426 h 1765426"/>
              <a:gd name="connsiteX1" fmla="*/ 1874067 w 1901228"/>
              <a:gd name="connsiteY1" fmla="*/ 1765426 h 1765426"/>
              <a:gd name="connsiteX2" fmla="*/ 1901228 w 1901228"/>
              <a:gd name="connsiteY2" fmla="*/ 0 h 1765426"/>
              <a:gd name="connsiteX3" fmla="*/ 1330859 w 1901228"/>
              <a:gd name="connsiteY3" fmla="*/ 0 h 1765426"/>
              <a:gd name="connsiteX4" fmla="*/ 945105 w 1901228"/>
              <a:gd name="connsiteY4" fmla="*/ 945105 h 1765426"/>
              <a:gd name="connsiteX5" fmla="*/ 0 w 1901228"/>
              <a:gd name="connsiteY5" fmla="*/ 1321806 h 1765426"/>
              <a:gd name="connsiteX6" fmla="*/ 0 w 1901228"/>
              <a:gd name="connsiteY6" fmla="*/ 1765426 h 1765426"/>
              <a:gd name="connsiteX0" fmla="*/ 0 w 1901228"/>
              <a:gd name="connsiteY0" fmla="*/ 1803503 h 1803503"/>
              <a:gd name="connsiteX1" fmla="*/ 1874067 w 1901228"/>
              <a:gd name="connsiteY1" fmla="*/ 1803503 h 1803503"/>
              <a:gd name="connsiteX2" fmla="*/ 1901228 w 1901228"/>
              <a:gd name="connsiteY2" fmla="*/ 38077 h 1803503"/>
              <a:gd name="connsiteX3" fmla="*/ 1330859 w 1901228"/>
              <a:gd name="connsiteY3" fmla="*/ 38077 h 1803503"/>
              <a:gd name="connsiteX4" fmla="*/ 1224444 w 1901228"/>
              <a:gd name="connsiteY4" fmla="*/ 157517 h 1803503"/>
              <a:gd name="connsiteX5" fmla="*/ 945105 w 1901228"/>
              <a:gd name="connsiteY5" fmla="*/ 983182 h 1803503"/>
              <a:gd name="connsiteX6" fmla="*/ 0 w 1901228"/>
              <a:gd name="connsiteY6" fmla="*/ 1359883 h 1803503"/>
              <a:gd name="connsiteX7" fmla="*/ 0 w 1901228"/>
              <a:gd name="connsiteY7" fmla="*/ 1803503 h 1803503"/>
              <a:gd name="connsiteX0" fmla="*/ 0 w 1901228"/>
              <a:gd name="connsiteY0" fmla="*/ 1877937 h 1877937"/>
              <a:gd name="connsiteX1" fmla="*/ 1874067 w 1901228"/>
              <a:gd name="connsiteY1" fmla="*/ 1877937 h 1877937"/>
              <a:gd name="connsiteX2" fmla="*/ 1901228 w 1901228"/>
              <a:gd name="connsiteY2" fmla="*/ 112511 h 1877937"/>
              <a:gd name="connsiteX3" fmla="*/ 1330859 w 1901228"/>
              <a:gd name="connsiteY3" fmla="*/ 112511 h 1877937"/>
              <a:gd name="connsiteX4" fmla="*/ 1305145 w 1901228"/>
              <a:gd name="connsiteY4" fmla="*/ 157517 h 1877937"/>
              <a:gd name="connsiteX5" fmla="*/ 945105 w 1901228"/>
              <a:gd name="connsiteY5" fmla="*/ 1057616 h 1877937"/>
              <a:gd name="connsiteX6" fmla="*/ 0 w 1901228"/>
              <a:gd name="connsiteY6" fmla="*/ 1434317 h 1877937"/>
              <a:gd name="connsiteX7" fmla="*/ 0 w 1901228"/>
              <a:gd name="connsiteY7" fmla="*/ 1877937 h 1877937"/>
              <a:gd name="connsiteX0" fmla="*/ 100970 w 2002198"/>
              <a:gd name="connsiteY0" fmla="*/ 1877937 h 1877937"/>
              <a:gd name="connsiteX1" fmla="*/ 1975037 w 2002198"/>
              <a:gd name="connsiteY1" fmla="*/ 1877937 h 1877937"/>
              <a:gd name="connsiteX2" fmla="*/ 2002198 w 2002198"/>
              <a:gd name="connsiteY2" fmla="*/ 112511 h 1877937"/>
              <a:gd name="connsiteX3" fmla="*/ 1431829 w 2002198"/>
              <a:gd name="connsiteY3" fmla="*/ 112511 h 1877937"/>
              <a:gd name="connsiteX4" fmla="*/ 1406115 w 2002198"/>
              <a:gd name="connsiteY4" fmla="*/ 157517 h 1877937"/>
              <a:gd name="connsiteX5" fmla="*/ 1046075 w 2002198"/>
              <a:gd name="connsiteY5" fmla="*/ 1057616 h 1877937"/>
              <a:gd name="connsiteX6" fmla="*/ 157517 w 2002198"/>
              <a:gd name="connsiteY6" fmla="*/ 1354582 h 1877937"/>
              <a:gd name="connsiteX7" fmla="*/ 100970 w 2002198"/>
              <a:gd name="connsiteY7" fmla="*/ 1434317 h 1877937"/>
              <a:gd name="connsiteX8" fmla="*/ 100970 w 2002198"/>
              <a:gd name="connsiteY8" fmla="*/ 1877937 h 1877937"/>
              <a:gd name="connsiteX0" fmla="*/ 67507 w 1968735"/>
              <a:gd name="connsiteY0" fmla="*/ 1877937 h 1877937"/>
              <a:gd name="connsiteX1" fmla="*/ 1941574 w 1968735"/>
              <a:gd name="connsiteY1" fmla="*/ 1877937 h 1877937"/>
              <a:gd name="connsiteX2" fmla="*/ 1968735 w 1968735"/>
              <a:gd name="connsiteY2" fmla="*/ 112511 h 1877937"/>
              <a:gd name="connsiteX3" fmla="*/ 1398366 w 1968735"/>
              <a:gd name="connsiteY3" fmla="*/ 112511 h 1877937"/>
              <a:gd name="connsiteX4" fmla="*/ 1372652 w 1968735"/>
              <a:gd name="connsiteY4" fmla="*/ 157517 h 1877937"/>
              <a:gd name="connsiteX5" fmla="*/ 1012612 w 1968735"/>
              <a:gd name="connsiteY5" fmla="*/ 1057616 h 1877937"/>
              <a:gd name="connsiteX6" fmla="*/ 157517 w 1968735"/>
              <a:gd name="connsiteY6" fmla="*/ 1372652 h 1877937"/>
              <a:gd name="connsiteX7" fmla="*/ 67507 w 1968735"/>
              <a:gd name="connsiteY7" fmla="*/ 1434317 h 1877937"/>
              <a:gd name="connsiteX8" fmla="*/ 67507 w 1968735"/>
              <a:gd name="connsiteY8" fmla="*/ 1877937 h 1877937"/>
              <a:gd name="connsiteX0" fmla="*/ 52506 w 1953734"/>
              <a:gd name="connsiteY0" fmla="*/ 1870437 h 1870437"/>
              <a:gd name="connsiteX1" fmla="*/ 1926573 w 1953734"/>
              <a:gd name="connsiteY1" fmla="*/ 1870437 h 1870437"/>
              <a:gd name="connsiteX2" fmla="*/ 1953734 w 1953734"/>
              <a:gd name="connsiteY2" fmla="*/ 105011 h 1870437"/>
              <a:gd name="connsiteX3" fmla="*/ 1383365 w 1953734"/>
              <a:gd name="connsiteY3" fmla="*/ 105011 h 1870437"/>
              <a:gd name="connsiteX4" fmla="*/ 1357651 w 1953734"/>
              <a:gd name="connsiteY4" fmla="*/ 150017 h 1870437"/>
              <a:gd name="connsiteX5" fmla="*/ 907601 w 1953734"/>
              <a:gd name="connsiteY5" fmla="*/ 1005112 h 1870437"/>
              <a:gd name="connsiteX6" fmla="*/ 142516 w 1953734"/>
              <a:gd name="connsiteY6" fmla="*/ 1365152 h 1870437"/>
              <a:gd name="connsiteX7" fmla="*/ 52506 w 1953734"/>
              <a:gd name="connsiteY7" fmla="*/ 1426817 h 1870437"/>
              <a:gd name="connsiteX8" fmla="*/ 52506 w 1953734"/>
              <a:gd name="connsiteY8" fmla="*/ 1870437 h 1870437"/>
              <a:gd name="connsiteX0" fmla="*/ 52506 w 1953734"/>
              <a:gd name="connsiteY0" fmla="*/ 1765426 h 1765426"/>
              <a:gd name="connsiteX1" fmla="*/ 1926573 w 1953734"/>
              <a:gd name="connsiteY1" fmla="*/ 1765426 h 1765426"/>
              <a:gd name="connsiteX2" fmla="*/ 1953734 w 1953734"/>
              <a:gd name="connsiteY2" fmla="*/ 0 h 1765426"/>
              <a:gd name="connsiteX3" fmla="*/ 1357651 w 1953734"/>
              <a:gd name="connsiteY3" fmla="*/ 45006 h 1765426"/>
              <a:gd name="connsiteX4" fmla="*/ 907601 w 1953734"/>
              <a:gd name="connsiteY4" fmla="*/ 900101 h 1765426"/>
              <a:gd name="connsiteX5" fmla="*/ 142516 w 1953734"/>
              <a:gd name="connsiteY5" fmla="*/ 1260141 h 1765426"/>
              <a:gd name="connsiteX6" fmla="*/ 52506 w 1953734"/>
              <a:gd name="connsiteY6" fmla="*/ 1321806 h 1765426"/>
              <a:gd name="connsiteX7" fmla="*/ 52506 w 1953734"/>
              <a:gd name="connsiteY7" fmla="*/ 1765426 h 1765426"/>
              <a:gd name="connsiteX0" fmla="*/ 52506 w 1953734"/>
              <a:gd name="connsiteY0" fmla="*/ 1765426 h 1765426"/>
              <a:gd name="connsiteX1" fmla="*/ 1926573 w 1953734"/>
              <a:gd name="connsiteY1" fmla="*/ 1765426 h 1765426"/>
              <a:gd name="connsiteX2" fmla="*/ 1953734 w 1953734"/>
              <a:gd name="connsiteY2" fmla="*/ 0 h 1765426"/>
              <a:gd name="connsiteX3" fmla="*/ 1395155 w 1953734"/>
              <a:gd name="connsiteY3" fmla="*/ 30003 h 1765426"/>
              <a:gd name="connsiteX4" fmla="*/ 907601 w 1953734"/>
              <a:gd name="connsiteY4" fmla="*/ 900101 h 1765426"/>
              <a:gd name="connsiteX5" fmla="*/ 142516 w 1953734"/>
              <a:gd name="connsiteY5" fmla="*/ 1260141 h 1765426"/>
              <a:gd name="connsiteX6" fmla="*/ 52506 w 1953734"/>
              <a:gd name="connsiteY6" fmla="*/ 1321806 h 1765426"/>
              <a:gd name="connsiteX7" fmla="*/ 52506 w 1953734"/>
              <a:gd name="connsiteY7" fmla="*/ 1765426 h 1765426"/>
              <a:gd name="connsiteX0" fmla="*/ 52506 w 1953734"/>
              <a:gd name="connsiteY0" fmla="*/ 1825433 h 1825433"/>
              <a:gd name="connsiteX1" fmla="*/ 1926573 w 1953734"/>
              <a:gd name="connsiteY1" fmla="*/ 1825433 h 1825433"/>
              <a:gd name="connsiteX2" fmla="*/ 1953734 w 1953734"/>
              <a:gd name="connsiteY2" fmla="*/ 60007 h 1825433"/>
              <a:gd name="connsiteX3" fmla="*/ 1440160 w 1953734"/>
              <a:gd name="connsiteY3" fmla="*/ 0 h 1825433"/>
              <a:gd name="connsiteX4" fmla="*/ 907601 w 1953734"/>
              <a:gd name="connsiteY4" fmla="*/ 960108 h 1825433"/>
              <a:gd name="connsiteX5" fmla="*/ 142516 w 1953734"/>
              <a:gd name="connsiteY5" fmla="*/ 1320148 h 1825433"/>
              <a:gd name="connsiteX6" fmla="*/ 52506 w 1953734"/>
              <a:gd name="connsiteY6" fmla="*/ 1381813 h 1825433"/>
              <a:gd name="connsiteX7" fmla="*/ 52506 w 1953734"/>
              <a:gd name="connsiteY7" fmla="*/ 1825433 h 1825433"/>
              <a:gd name="connsiteX0" fmla="*/ 52506 w 1935215"/>
              <a:gd name="connsiteY0" fmla="*/ 1825433 h 1825433"/>
              <a:gd name="connsiteX1" fmla="*/ 1926573 w 1935215"/>
              <a:gd name="connsiteY1" fmla="*/ 1825433 h 1825433"/>
              <a:gd name="connsiteX2" fmla="*/ 1935215 w 1935215"/>
              <a:gd name="connsiteY2" fmla="*/ 1 h 1825433"/>
              <a:gd name="connsiteX3" fmla="*/ 1440160 w 1935215"/>
              <a:gd name="connsiteY3" fmla="*/ 0 h 1825433"/>
              <a:gd name="connsiteX4" fmla="*/ 907601 w 1935215"/>
              <a:gd name="connsiteY4" fmla="*/ 960108 h 1825433"/>
              <a:gd name="connsiteX5" fmla="*/ 142516 w 1935215"/>
              <a:gd name="connsiteY5" fmla="*/ 1320148 h 1825433"/>
              <a:gd name="connsiteX6" fmla="*/ 52506 w 1935215"/>
              <a:gd name="connsiteY6" fmla="*/ 1381813 h 1825433"/>
              <a:gd name="connsiteX7" fmla="*/ 52506 w 1935215"/>
              <a:gd name="connsiteY7" fmla="*/ 1825433 h 1825433"/>
              <a:gd name="connsiteX0" fmla="*/ 66258 w 1948967"/>
              <a:gd name="connsiteY0" fmla="*/ 1825433 h 1825433"/>
              <a:gd name="connsiteX1" fmla="*/ 1940325 w 1948967"/>
              <a:gd name="connsiteY1" fmla="*/ 1825433 h 1825433"/>
              <a:gd name="connsiteX2" fmla="*/ 1948967 w 1948967"/>
              <a:gd name="connsiteY2" fmla="*/ 1 h 1825433"/>
              <a:gd name="connsiteX3" fmla="*/ 1453912 w 1948967"/>
              <a:gd name="connsiteY3" fmla="*/ 0 h 1825433"/>
              <a:gd name="connsiteX4" fmla="*/ 1003863 w 1948967"/>
              <a:gd name="connsiteY4" fmla="*/ 900101 h 1825433"/>
              <a:gd name="connsiteX5" fmla="*/ 156268 w 1948967"/>
              <a:gd name="connsiteY5" fmla="*/ 1320148 h 1825433"/>
              <a:gd name="connsiteX6" fmla="*/ 66258 w 1948967"/>
              <a:gd name="connsiteY6" fmla="*/ 1381813 h 1825433"/>
              <a:gd name="connsiteX7" fmla="*/ 66258 w 1948967"/>
              <a:gd name="connsiteY7" fmla="*/ 1825433 h 1825433"/>
              <a:gd name="connsiteX0" fmla="*/ 67508 w 1950217"/>
              <a:gd name="connsiteY0" fmla="*/ 1825433 h 1825433"/>
              <a:gd name="connsiteX1" fmla="*/ 1941575 w 1950217"/>
              <a:gd name="connsiteY1" fmla="*/ 1825433 h 1825433"/>
              <a:gd name="connsiteX2" fmla="*/ 1950217 w 1950217"/>
              <a:gd name="connsiteY2" fmla="*/ 1 h 1825433"/>
              <a:gd name="connsiteX3" fmla="*/ 1455162 w 1950217"/>
              <a:gd name="connsiteY3" fmla="*/ 0 h 1825433"/>
              <a:gd name="connsiteX4" fmla="*/ 1005113 w 1950217"/>
              <a:gd name="connsiteY4" fmla="*/ 900101 h 1825433"/>
              <a:gd name="connsiteX5" fmla="*/ 157518 w 1950217"/>
              <a:gd name="connsiteY5" fmla="*/ 1320148 h 1825433"/>
              <a:gd name="connsiteX6" fmla="*/ 60008 w 1950217"/>
              <a:gd name="connsiteY6" fmla="*/ 1547796 h 1825433"/>
              <a:gd name="connsiteX7" fmla="*/ 67508 w 1950217"/>
              <a:gd name="connsiteY7" fmla="*/ 1825433 h 1825433"/>
              <a:gd name="connsiteX0" fmla="*/ 7500 w 1890209"/>
              <a:gd name="connsiteY0" fmla="*/ 1825433 h 1825433"/>
              <a:gd name="connsiteX1" fmla="*/ 1881567 w 1890209"/>
              <a:gd name="connsiteY1" fmla="*/ 1825433 h 1825433"/>
              <a:gd name="connsiteX2" fmla="*/ 1890209 w 1890209"/>
              <a:gd name="connsiteY2" fmla="*/ 1 h 1825433"/>
              <a:gd name="connsiteX3" fmla="*/ 1395154 w 1890209"/>
              <a:gd name="connsiteY3" fmla="*/ 0 h 1825433"/>
              <a:gd name="connsiteX4" fmla="*/ 945105 w 1890209"/>
              <a:gd name="connsiteY4" fmla="*/ 900101 h 1825433"/>
              <a:gd name="connsiteX5" fmla="*/ 97510 w 1890209"/>
              <a:gd name="connsiteY5" fmla="*/ 1320148 h 1825433"/>
              <a:gd name="connsiteX6" fmla="*/ 0 w 1890209"/>
              <a:gd name="connsiteY6" fmla="*/ 1547796 h 1825433"/>
              <a:gd name="connsiteX7" fmla="*/ 7500 w 1890209"/>
              <a:gd name="connsiteY7" fmla="*/ 1825433 h 1825433"/>
              <a:gd name="connsiteX0" fmla="*/ 7500 w 1890209"/>
              <a:gd name="connsiteY0" fmla="*/ 1825433 h 1825433"/>
              <a:gd name="connsiteX1" fmla="*/ 1881567 w 1890209"/>
              <a:gd name="connsiteY1" fmla="*/ 1825433 h 1825433"/>
              <a:gd name="connsiteX2" fmla="*/ 1890209 w 1890209"/>
              <a:gd name="connsiteY2" fmla="*/ 1 h 1825433"/>
              <a:gd name="connsiteX3" fmla="*/ 1395154 w 1890209"/>
              <a:gd name="connsiteY3" fmla="*/ 0 h 1825433"/>
              <a:gd name="connsiteX4" fmla="*/ 945105 w 1890209"/>
              <a:gd name="connsiteY4" fmla="*/ 900101 h 1825433"/>
              <a:gd name="connsiteX5" fmla="*/ 180020 w 1890209"/>
              <a:gd name="connsiteY5" fmla="*/ 1497867 h 1825433"/>
              <a:gd name="connsiteX6" fmla="*/ 0 w 1890209"/>
              <a:gd name="connsiteY6" fmla="*/ 1547796 h 1825433"/>
              <a:gd name="connsiteX7" fmla="*/ 7500 w 1890209"/>
              <a:gd name="connsiteY7" fmla="*/ 1825433 h 1825433"/>
              <a:gd name="connsiteX0" fmla="*/ 7500 w 1890209"/>
              <a:gd name="connsiteY0" fmla="*/ 1825433 h 1825433"/>
              <a:gd name="connsiteX1" fmla="*/ 1881567 w 1890209"/>
              <a:gd name="connsiteY1" fmla="*/ 1825433 h 1825433"/>
              <a:gd name="connsiteX2" fmla="*/ 1890209 w 1890209"/>
              <a:gd name="connsiteY2" fmla="*/ 1 h 1825433"/>
              <a:gd name="connsiteX3" fmla="*/ 1395154 w 1890209"/>
              <a:gd name="connsiteY3" fmla="*/ 0 h 1825433"/>
              <a:gd name="connsiteX4" fmla="*/ 945105 w 1890209"/>
              <a:gd name="connsiteY4" fmla="*/ 900101 h 1825433"/>
              <a:gd name="connsiteX5" fmla="*/ 135015 w 1890209"/>
              <a:gd name="connsiteY5" fmla="*/ 1497867 h 1825433"/>
              <a:gd name="connsiteX6" fmla="*/ 0 w 1890209"/>
              <a:gd name="connsiteY6" fmla="*/ 1547796 h 1825433"/>
              <a:gd name="connsiteX7" fmla="*/ 7500 w 1890209"/>
              <a:gd name="connsiteY7" fmla="*/ 1825433 h 1825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90209" h="1825433">
                <a:moveTo>
                  <a:pt x="7500" y="1825433"/>
                </a:moveTo>
                <a:lnTo>
                  <a:pt x="1881567" y="1825433"/>
                </a:lnTo>
                <a:cubicBezTo>
                  <a:pt x="1884448" y="1216956"/>
                  <a:pt x="1887328" y="608478"/>
                  <a:pt x="1890209" y="1"/>
                </a:cubicBezTo>
                <a:lnTo>
                  <a:pt x="1395154" y="0"/>
                </a:lnTo>
                <a:cubicBezTo>
                  <a:pt x="1315860" y="150017"/>
                  <a:pt x="1155128" y="650457"/>
                  <a:pt x="945105" y="900101"/>
                </a:cubicBezTo>
                <a:cubicBezTo>
                  <a:pt x="735082" y="1149746"/>
                  <a:pt x="292533" y="1389918"/>
                  <a:pt x="135015" y="1497867"/>
                </a:cubicBezTo>
                <a:lnTo>
                  <a:pt x="0" y="1547796"/>
                </a:lnTo>
                <a:lnTo>
                  <a:pt x="7500" y="1825433"/>
                </a:lnTo>
                <a:close/>
              </a:path>
            </a:pathLst>
          </a:cu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วงรี 7"/>
          <p:cNvSpPr/>
          <p:nvPr/>
        </p:nvSpPr>
        <p:spPr>
          <a:xfrm>
            <a:off x="2591780" y="2663915"/>
            <a:ext cx="135015" cy="1350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รูปแบบอิสระ 4"/>
          <p:cNvSpPr/>
          <p:nvPr/>
        </p:nvSpPr>
        <p:spPr>
          <a:xfrm rot="19262902">
            <a:off x="5343482" y="2503031"/>
            <a:ext cx="400183" cy="509993"/>
          </a:xfrm>
          <a:custGeom>
            <a:avLst/>
            <a:gdLst>
              <a:gd name="connsiteX0" fmla="*/ 352540 w 870333"/>
              <a:gd name="connsiteY0" fmla="*/ 0 h 925416"/>
              <a:gd name="connsiteX1" fmla="*/ 0 w 870333"/>
              <a:gd name="connsiteY1" fmla="*/ 716096 h 925416"/>
              <a:gd name="connsiteX2" fmla="*/ 396608 w 870333"/>
              <a:gd name="connsiteY2" fmla="*/ 925416 h 925416"/>
              <a:gd name="connsiteX3" fmla="*/ 870333 w 870333"/>
              <a:gd name="connsiteY3" fmla="*/ 749147 h 925416"/>
              <a:gd name="connsiteX4" fmla="*/ 352540 w 870333"/>
              <a:gd name="connsiteY4" fmla="*/ 0 h 925416"/>
              <a:gd name="connsiteX0" fmla="*/ 359885 w 877678"/>
              <a:gd name="connsiteY0" fmla="*/ 5508 h 930924"/>
              <a:gd name="connsiteX1" fmla="*/ 7345 w 877678"/>
              <a:gd name="connsiteY1" fmla="*/ 721604 h 930924"/>
              <a:gd name="connsiteX2" fmla="*/ 403953 w 877678"/>
              <a:gd name="connsiteY2" fmla="*/ 930924 h 930924"/>
              <a:gd name="connsiteX3" fmla="*/ 877678 w 877678"/>
              <a:gd name="connsiteY3" fmla="*/ 754655 h 930924"/>
              <a:gd name="connsiteX4" fmla="*/ 359885 w 877678"/>
              <a:gd name="connsiteY4" fmla="*/ 5508 h 930924"/>
              <a:gd name="connsiteX0" fmla="*/ 359885 w 877678"/>
              <a:gd name="connsiteY0" fmla="*/ 5508 h 930924"/>
              <a:gd name="connsiteX1" fmla="*/ 7345 w 877678"/>
              <a:gd name="connsiteY1" fmla="*/ 721604 h 930924"/>
              <a:gd name="connsiteX2" fmla="*/ 403953 w 877678"/>
              <a:gd name="connsiteY2" fmla="*/ 930924 h 930924"/>
              <a:gd name="connsiteX3" fmla="*/ 877678 w 877678"/>
              <a:gd name="connsiteY3" fmla="*/ 754655 h 930924"/>
              <a:gd name="connsiteX4" fmla="*/ 359885 w 877678"/>
              <a:gd name="connsiteY4" fmla="*/ 5508 h 930924"/>
              <a:gd name="connsiteX0" fmla="*/ 359885 w 877678"/>
              <a:gd name="connsiteY0" fmla="*/ 5508 h 930924"/>
              <a:gd name="connsiteX1" fmla="*/ 7345 w 877678"/>
              <a:gd name="connsiteY1" fmla="*/ 721604 h 930924"/>
              <a:gd name="connsiteX2" fmla="*/ 403953 w 877678"/>
              <a:gd name="connsiteY2" fmla="*/ 930924 h 930924"/>
              <a:gd name="connsiteX3" fmla="*/ 877678 w 877678"/>
              <a:gd name="connsiteY3" fmla="*/ 754655 h 930924"/>
              <a:gd name="connsiteX4" fmla="*/ 359885 w 877678"/>
              <a:gd name="connsiteY4" fmla="*/ 5508 h 930924"/>
              <a:gd name="connsiteX0" fmla="*/ 359885 w 885023"/>
              <a:gd name="connsiteY0" fmla="*/ 5508 h 936432"/>
              <a:gd name="connsiteX1" fmla="*/ 7345 w 885023"/>
              <a:gd name="connsiteY1" fmla="*/ 721604 h 936432"/>
              <a:gd name="connsiteX2" fmla="*/ 403953 w 885023"/>
              <a:gd name="connsiteY2" fmla="*/ 930924 h 936432"/>
              <a:gd name="connsiteX3" fmla="*/ 877678 w 885023"/>
              <a:gd name="connsiteY3" fmla="*/ 754655 h 936432"/>
              <a:gd name="connsiteX4" fmla="*/ 359885 w 885023"/>
              <a:gd name="connsiteY4" fmla="*/ 5508 h 936432"/>
              <a:gd name="connsiteX0" fmla="*/ 359885 w 785871"/>
              <a:gd name="connsiteY0" fmla="*/ 15558 h 956532"/>
              <a:gd name="connsiteX1" fmla="*/ 7345 w 785871"/>
              <a:gd name="connsiteY1" fmla="*/ 731654 h 956532"/>
              <a:gd name="connsiteX2" fmla="*/ 403953 w 785871"/>
              <a:gd name="connsiteY2" fmla="*/ 940974 h 956532"/>
              <a:gd name="connsiteX3" fmla="*/ 778526 w 785871"/>
              <a:gd name="connsiteY3" fmla="*/ 638306 h 956532"/>
              <a:gd name="connsiteX4" fmla="*/ 359885 w 785871"/>
              <a:gd name="connsiteY4" fmla="*/ 15558 h 956532"/>
              <a:gd name="connsiteX0" fmla="*/ 308784 w 734770"/>
              <a:gd name="connsiteY0" fmla="*/ 7501 h 940418"/>
              <a:gd name="connsiteX1" fmla="*/ 7345 w 734770"/>
              <a:gd name="connsiteY1" fmla="*/ 585244 h 940418"/>
              <a:gd name="connsiteX2" fmla="*/ 352852 w 734770"/>
              <a:gd name="connsiteY2" fmla="*/ 932917 h 940418"/>
              <a:gd name="connsiteX3" fmla="*/ 727425 w 734770"/>
              <a:gd name="connsiteY3" fmla="*/ 630249 h 940418"/>
              <a:gd name="connsiteX4" fmla="*/ 308784 w 734770"/>
              <a:gd name="connsiteY4" fmla="*/ 7501 h 940418"/>
              <a:gd name="connsiteX0" fmla="*/ 308784 w 644759"/>
              <a:gd name="connsiteY0" fmla="*/ 0 h 925416"/>
              <a:gd name="connsiteX1" fmla="*/ 7345 w 644759"/>
              <a:gd name="connsiteY1" fmla="*/ 577743 h 925416"/>
              <a:gd name="connsiteX2" fmla="*/ 352852 w 644759"/>
              <a:gd name="connsiteY2" fmla="*/ 925416 h 925416"/>
              <a:gd name="connsiteX3" fmla="*/ 637414 w 644759"/>
              <a:gd name="connsiteY3" fmla="*/ 577743 h 925416"/>
              <a:gd name="connsiteX4" fmla="*/ 308784 w 644759"/>
              <a:gd name="connsiteY4" fmla="*/ 0 h 925416"/>
              <a:gd name="connsiteX0" fmla="*/ 303705 w 634601"/>
              <a:gd name="connsiteY0" fmla="*/ 0 h 802768"/>
              <a:gd name="connsiteX1" fmla="*/ 2266 w 634601"/>
              <a:gd name="connsiteY1" fmla="*/ 577743 h 802768"/>
              <a:gd name="connsiteX2" fmla="*/ 317301 w 634601"/>
              <a:gd name="connsiteY2" fmla="*/ 802768 h 802768"/>
              <a:gd name="connsiteX3" fmla="*/ 632335 w 634601"/>
              <a:gd name="connsiteY3" fmla="*/ 577743 h 802768"/>
              <a:gd name="connsiteX4" fmla="*/ 303705 w 634601"/>
              <a:gd name="connsiteY4" fmla="*/ 0 h 802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4601" h="802768">
                <a:moveTo>
                  <a:pt x="303705" y="0"/>
                </a:moveTo>
                <a:cubicBezTo>
                  <a:pt x="198694" y="0"/>
                  <a:pt x="0" y="443948"/>
                  <a:pt x="2266" y="577743"/>
                </a:cubicBezTo>
                <a:cubicBezTo>
                  <a:pt x="4532" y="711538"/>
                  <a:pt x="212290" y="802768"/>
                  <a:pt x="317301" y="802768"/>
                </a:cubicBezTo>
                <a:cubicBezTo>
                  <a:pt x="422312" y="802768"/>
                  <a:pt x="634601" y="711538"/>
                  <a:pt x="632335" y="577743"/>
                </a:cubicBezTo>
                <a:cubicBezTo>
                  <a:pt x="630069" y="443948"/>
                  <a:pt x="408716" y="0"/>
                  <a:pt x="303705" y="0"/>
                </a:cubicBezTo>
                <a:close/>
              </a:path>
            </a:pathLst>
          </a:custGeom>
          <a:solidFill>
            <a:srgbClr val="0066FF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รูปแบบอิสระ 5"/>
          <p:cNvSpPr/>
          <p:nvPr/>
        </p:nvSpPr>
        <p:spPr>
          <a:xfrm rot="20587381">
            <a:off x="4592408" y="3161073"/>
            <a:ext cx="400183" cy="509993"/>
          </a:xfrm>
          <a:custGeom>
            <a:avLst/>
            <a:gdLst>
              <a:gd name="connsiteX0" fmla="*/ 352540 w 870333"/>
              <a:gd name="connsiteY0" fmla="*/ 0 h 925416"/>
              <a:gd name="connsiteX1" fmla="*/ 0 w 870333"/>
              <a:gd name="connsiteY1" fmla="*/ 716096 h 925416"/>
              <a:gd name="connsiteX2" fmla="*/ 396608 w 870333"/>
              <a:gd name="connsiteY2" fmla="*/ 925416 h 925416"/>
              <a:gd name="connsiteX3" fmla="*/ 870333 w 870333"/>
              <a:gd name="connsiteY3" fmla="*/ 749147 h 925416"/>
              <a:gd name="connsiteX4" fmla="*/ 352540 w 870333"/>
              <a:gd name="connsiteY4" fmla="*/ 0 h 925416"/>
              <a:gd name="connsiteX0" fmla="*/ 359885 w 877678"/>
              <a:gd name="connsiteY0" fmla="*/ 5508 h 930924"/>
              <a:gd name="connsiteX1" fmla="*/ 7345 w 877678"/>
              <a:gd name="connsiteY1" fmla="*/ 721604 h 930924"/>
              <a:gd name="connsiteX2" fmla="*/ 403953 w 877678"/>
              <a:gd name="connsiteY2" fmla="*/ 930924 h 930924"/>
              <a:gd name="connsiteX3" fmla="*/ 877678 w 877678"/>
              <a:gd name="connsiteY3" fmla="*/ 754655 h 930924"/>
              <a:gd name="connsiteX4" fmla="*/ 359885 w 877678"/>
              <a:gd name="connsiteY4" fmla="*/ 5508 h 930924"/>
              <a:gd name="connsiteX0" fmla="*/ 359885 w 877678"/>
              <a:gd name="connsiteY0" fmla="*/ 5508 h 930924"/>
              <a:gd name="connsiteX1" fmla="*/ 7345 w 877678"/>
              <a:gd name="connsiteY1" fmla="*/ 721604 h 930924"/>
              <a:gd name="connsiteX2" fmla="*/ 403953 w 877678"/>
              <a:gd name="connsiteY2" fmla="*/ 930924 h 930924"/>
              <a:gd name="connsiteX3" fmla="*/ 877678 w 877678"/>
              <a:gd name="connsiteY3" fmla="*/ 754655 h 930924"/>
              <a:gd name="connsiteX4" fmla="*/ 359885 w 877678"/>
              <a:gd name="connsiteY4" fmla="*/ 5508 h 930924"/>
              <a:gd name="connsiteX0" fmla="*/ 359885 w 877678"/>
              <a:gd name="connsiteY0" fmla="*/ 5508 h 930924"/>
              <a:gd name="connsiteX1" fmla="*/ 7345 w 877678"/>
              <a:gd name="connsiteY1" fmla="*/ 721604 h 930924"/>
              <a:gd name="connsiteX2" fmla="*/ 403953 w 877678"/>
              <a:gd name="connsiteY2" fmla="*/ 930924 h 930924"/>
              <a:gd name="connsiteX3" fmla="*/ 877678 w 877678"/>
              <a:gd name="connsiteY3" fmla="*/ 754655 h 930924"/>
              <a:gd name="connsiteX4" fmla="*/ 359885 w 877678"/>
              <a:gd name="connsiteY4" fmla="*/ 5508 h 930924"/>
              <a:gd name="connsiteX0" fmla="*/ 359885 w 885023"/>
              <a:gd name="connsiteY0" fmla="*/ 5508 h 936432"/>
              <a:gd name="connsiteX1" fmla="*/ 7345 w 885023"/>
              <a:gd name="connsiteY1" fmla="*/ 721604 h 936432"/>
              <a:gd name="connsiteX2" fmla="*/ 403953 w 885023"/>
              <a:gd name="connsiteY2" fmla="*/ 930924 h 936432"/>
              <a:gd name="connsiteX3" fmla="*/ 877678 w 885023"/>
              <a:gd name="connsiteY3" fmla="*/ 754655 h 936432"/>
              <a:gd name="connsiteX4" fmla="*/ 359885 w 885023"/>
              <a:gd name="connsiteY4" fmla="*/ 5508 h 936432"/>
              <a:gd name="connsiteX0" fmla="*/ 359885 w 785871"/>
              <a:gd name="connsiteY0" fmla="*/ 15558 h 956532"/>
              <a:gd name="connsiteX1" fmla="*/ 7345 w 785871"/>
              <a:gd name="connsiteY1" fmla="*/ 731654 h 956532"/>
              <a:gd name="connsiteX2" fmla="*/ 403953 w 785871"/>
              <a:gd name="connsiteY2" fmla="*/ 940974 h 956532"/>
              <a:gd name="connsiteX3" fmla="*/ 778526 w 785871"/>
              <a:gd name="connsiteY3" fmla="*/ 638306 h 956532"/>
              <a:gd name="connsiteX4" fmla="*/ 359885 w 785871"/>
              <a:gd name="connsiteY4" fmla="*/ 15558 h 956532"/>
              <a:gd name="connsiteX0" fmla="*/ 308784 w 734770"/>
              <a:gd name="connsiteY0" fmla="*/ 7501 h 940418"/>
              <a:gd name="connsiteX1" fmla="*/ 7345 w 734770"/>
              <a:gd name="connsiteY1" fmla="*/ 585244 h 940418"/>
              <a:gd name="connsiteX2" fmla="*/ 352852 w 734770"/>
              <a:gd name="connsiteY2" fmla="*/ 932917 h 940418"/>
              <a:gd name="connsiteX3" fmla="*/ 727425 w 734770"/>
              <a:gd name="connsiteY3" fmla="*/ 630249 h 940418"/>
              <a:gd name="connsiteX4" fmla="*/ 308784 w 734770"/>
              <a:gd name="connsiteY4" fmla="*/ 7501 h 940418"/>
              <a:gd name="connsiteX0" fmla="*/ 308784 w 644759"/>
              <a:gd name="connsiteY0" fmla="*/ 0 h 925416"/>
              <a:gd name="connsiteX1" fmla="*/ 7345 w 644759"/>
              <a:gd name="connsiteY1" fmla="*/ 577743 h 925416"/>
              <a:gd name="connsiteX2" fmla="*/ 352852 w 644759"/>
              <a:gd name="connsiteY2" fmla="*/ 925416 h 925416"/>
              <a:gd name="connsiteX3" fmla="*/ 637414 w 644759"/>
              <a:gd name="connsiteY3" fmla="*/ 577743 h 925416"/>
              <a:gd name="connsiteX4" fmla="*/ 308784 w 644759"/>
              <a:gd name="connsiteY4" fmla="*/ 0 h 925416"/>
              <a:gd name="connsiteX0" fmla="*/ 303705 w 634601"/>
              <a:gd name="connsiteY0" fmla="*/ 0 h 802768"/>
              <a:gd name="connsiteX1" fmla="*/ 2266 w 634601"/>
              <a:gd name="connsiteY1" fmla="*/ 577743 h 802768"/>
              <a:gd name="connsiteX2" fmla="*/ 317301 w 634601"/>
              <a:gd name="connsiteY2" fmla="*/ 802768 h 802768"/>
              <a:gd name="connsiteX3" fmla="*/ 632335 w 634601"/>
              <a:gd name="connsiteY3" fmla="*/ 577743 h 802768"/>
              <a:gd name="connsiteX4" fmla="*/ 303705 w 634601"/>
              <a:gd name="connsiteY4" fmla="*/ 0 h 802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4601" h="802768">
                <a:moveTo>
                  <a:pt x="303705" y="0"/>
                </a:moveTo>
                <a:cubicBezTo>
                  <a:pt x="198694" y="0"/>
                  <a:pt x="0" y="443948"/>
                  <a:pt x="2266" y="577743"/>
                </a:cubicBezTo>
                <a:cubicBezTo>
                  <a:pt x="4532" y="711538"/>
                  <a:pt x="212290" y="802768"/>
                  <a:pt x="317301" y="802768"/>
                </a:cubicBezTo>
                <a:cubicBezTo>
                  <a:pt x="422312" y="802768"/>
                  <a:pt x="634601" y="711538"/>
                  <a:pt x="632335" y="577743"/>
                </a:cubicBezTo>
                <a:cubicBezTo>
                  <a:pt x="630069" y="443948"/>
                  <a:pt x="408716" y="0"/>
                  <a:pt x="303705" y="0"/>
                </a:cubicBezTo>
                <a:close/>
              </a:path>
            </a:pathLst>
          </a:custGeom>
          <a:solidFill>
            <a:srgbClr val="0066FF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รูปแบบอิสระ 6"/>
          <p:cNvSpPr/>
          <p:nvPr/>
        </p:nvSpPr>
        <p:spPr>
          <a:xfrm rot="19916964">
            <a:off x="4562528" y="2261599"/>
            <a:ext cx="400183" cy="509993"/>
          </a:xfrm>
          <a:custGeom>
            <a:avLst/>
            <a:gdLst>
              <a:gd name="connsiteX0" fmla="*/ 352540 w 870333"/>
              <a:gd name="connsiteY0" fmla="*/ 0 h 925416"/>
              <a:gd name="connsiteX1" fmla="*/ 0 w 870333"/>
              <a:gd name="connsiteY1" fmla="*/ 716096 h 925416"/>
              <a:gd name="connsiteX2" fmla="*/ 396608 w 870333"/>
              <a:gd name="connsiteY2" fmla="*/ 925416 h 925416"/>
              <a:gd name="connsiteX3" fmla="*/ 870333 w 870333"/>
              <a:gd name="connsiteY3" fmla="*/ 749147 h 925416"/>
              <a:gd name="connsiteX4" fmla="*/ 352540 w 870333"/>
              <a:gd name="connsiteY4" fmla="*/ 0 h 925416"/>
              <a:gd name="connsiteX0" fmla="*/ 359885 w 877678"/>
              <a:gd name="connsiteY0" fmla="*/ 5508 h 930924"/>
              <a:gd name="connsiteX1" fmla="*/ 7345 w 877678"/>
              <a:gd name="connsiteY1" fmla="*/ 721604 h 930924"/>
              <a:gd name="connsiteX2" fmla="*/ 403953 w 877678"/>
              <a:gd name="connsiteY2" fmla="*/ 930924 h 930924"/>
              <a:gd name="connsiteX3" fmla="*/ 877678 w 877678"/>
              <a:gd name="connsiteY3" fmla="*/ 754655 h 930924"/>
              <a:gd name="connsiteX4" fmla="*/ 359885 w 877678"/>
              <a:gd name="connsiteY4" fmla="*/ 5508 h 930924"/>
              <a:gd name="connsiteX0" fmla="*/ 359885 w 877678"/>
              <a:gd name="connsiteY0" fmla="*/ 5508 h 930924"/>
              <a:gd name="connsiteX1" fmla="*/ 7345 w 877678"/>
              <a:gd name="connsiteY1" fmla="*/ 721604 h 930924"/>
              <a:gd name="connsiteX2" fmla="*/ 403953 w 877678"/>
              <a:gd name="connsiteY2" fmla="*/ 930924 h 930924"/>
              <a:gd name="connsiteX3" fmla="*/ 877678 w 877678"/>
              <a:gd name="connsiteY3" fmla="*/ 754655 h 930924"/>
              <a:gd name="connsiteX4" fmla="*/ 359885 w 877678"/>
              <a:gd name="connsiteY4" fmla="*/ 5508 h 930924"/>
              <a:gd name="connsiteX0" fmla="*/ 359885 w 877678"/>
              <a:gd name="connsiteY0" fmla="*/ 5508 h 930924"/>
              <a:gd name="connsiteX1" fmla="*/ 7345 w 877678"/>
              <a:gd name="connsiteY1" fmla="*/ 721604 h 930924"/>
              <a:gd name="connsiteX2" fmla="*/ 403953 w 877678"/>
              <a:gd name="connsiteY2" fmla="*/ 930924 h 930924"/>
              <a:gd name="connsiteX3" fmla="*/ 877678 w 877678"/>
              <a:gd name="connsiteY3" fmla="*/ 754655 h 930924"/>
              <a:gd name="connsiteX4" fmla="*/ 359885 w 877678"/>
              <a:gd name="connsiteY4" fmla="*/ 5508 h 930924"/>
              <a:gd name="connsiteX0" fmla="*/ 359885 w 885023"/>
              <a:gd name="connsiteY0" fmla="*/ 5508 h 936432"/>
              <a:gd name="connsiteX1" fmla="*/ 7345 w 885023"/>
              <a:gd name="connsiteY1" fmla="*/ 721604 h 936432"/>
              <a:gd name="connsiteX2" fmla="*/ 403953 w 885023"/>
              <a:gd name="connsiteY2" fmla="*/ 930924 h 936432"/>
              <a:gd name="connsiteX3" fmla="*/ 877678 w 885023"/>
              <a:gd name="connsiteY3" fmla="*/ 754655 h 936432"/>
              <a:gd name="connsiteX4" fmla="*/ 359885 w 885023"/>
              <a:gd name="connsiteY4" fmla="*/ 5508 h 936432"/>
              <a:gd name="connsiteX0" fmla="*/ 359885 w 785871"/>
              <a:gd name="connsiteY0" fmla="*/ 15558 h 956532"/>
              <a:gd name="connsiteX1" fmla="*/ 7345 w 785871"/>
              <a:gd name="connsiteY1" fmla="*/ 731654 h 956532"/>
              <a:gd name="connsiteX2" fmla="*/ 403953 w 785871"/>
              <a:gd name="connsiteY2" fmla="*/ 940974 h 956532"/>
              <a:gd name="connsiteX3" fmla="*/ 778526 w 785871"/>
              <a:gd name="connsiteY3" fmla="*/ 638306 h 956532"/>
              <a:gd name="connsiteX4" fmla="*/ 359885 w 785871"/>
              <a:gd name="connsiteY4" fmla="*/ 15558 h 956532"/>
              <a:gd name="connsiteX0" fmla="*/ 308784 w 734770"/>
              <a:gd name="connsiteY0" fmla="*/ 7501 h 940418"/>
              <a:gd name="connsiteX1" fmla="*/ 7345 w 734770"/>
              <a:gd name="connsiteY1" fmla="*/ 585244 h 940418"/>
              <a:gd name="connsiteX2" fmla="*/ 352852 w 734770"/>
              <a:gd name="connsiteY2" fmla="*/ 932917 h 940418"/>
              <a:gd name="connsiteX3" fmla="*/ 727425 w 734770"/>
              <a:gd name="connsiteY3" fmla="*/ 630249 h 940418"/>
              <a:gd name="connsiteX4" fmla="*/ 308784 w 734770"/>
              <a:gd name="connsiteY4" fmla="*/ 7501 h 940418"/>
              <a:gd name="connsiteX0" fmla="*/ 308784 w 644759"/>
              <a:gd name="connsiteY0" fmla="*/ 0 h 925416"/>
              <a:gd name="connsiteX1" fmla="*/ 7345 w 644759"/>
              <a:gd name="connsiteY1" fmla="*/ 577743 h 925416"/>
              <a:gd name="connsiteX2" fmla="*/ 352852 w 644759"/>
              <a:gd name="connsiteY2" fmla="*/ 925416 h 925416"/>
              <a:gd name="connsiteX3" fmla="*/ 637414 w 644759"/>
              <a:gd name="connsiteY3" fmla="*/ 577743 h 925416"/>
              <a:gd name="connsiteX4" fmla="*/ 308784 w 644759"/>
              <a:gd name="connsiteY4" fmla="*/ 0 h 925416"/>
              <a:gd name="connsiteX0" fmla="*/ 303705 w 634601"/>
              <a:gd name="connsiteY0" fmla="*/ 0 h 802768"/>
              <a:gd name="connsiteX1" fmla="*/ 2266 w 634601"/>
              <a:gd name="connsiteY1" fmla="*/ 577743 h 802768"/>
              <a:gd name="connsiteX2" fmla="*/ 317301 w 634601"/>
              <a:gd name="connsiteY2" fmla="*/ 802768 h 802768"/>
              <a:gd name="connsiteX3" fmla="*/ 632335 w 634601"/>
              <a:gd name="connsiteY3" fmla="*/ 577743 h 802768"/>
              <a:gd name="connsiteX4" fmla="*/ 303705 w 634601"/>
              <a:gd name="connsiteY4" fmla="*/ 0 h 802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4601" h="802768">
                <a:moveTo>
                  <a:pt x="303705" y="0"/>
                </a:moveTo>
                <a:cubicBezTo>
                  <a:pt x="198694" y="0"/>
                  <a:pt x="0" y="443948"/>
                  <a:pt x="2266" y="577743"/>
                </a:cubicBezTo>
                <a:cubicBezTo>
                  <a:pt x="4532" y="711538"/>
                  <a:pt x="212290" y="802768"/>
                  <a:pt x="317301" y="802768"/>
                </a:cubicBezTo>
                <a:cubicBezTo>
                  <a:pt x="422312" y="802768"/>
                  <a:pt x="634601" y="711538"/>
                  <a:pt x="632335" y="577743"/>
                </a:cubicBezTo>
                <a:cubicBezTo>
                  <a:pt x="630069" y="443948"/>
                  <a:pt x="408716" y="0"/>
                  <a:pt x="303705" y="0"/>
                </a:cubicBezTo>
                <a:close/>
              </a:path>
            </a:pathLst>
          </a:custGeom>
          <a:solidFill>
            <a:srgbClr val="0066FF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รูปแบบอิสระ 1"/>
          <p:cNvSpPr/>
          <p:nvPr/>
        </p:nvSpPr>
        <p:spPr>
          <a:xfrm>
            <a:off x="2456765" y="818710"/>
            <a:ext cx="5925696" cy="5778392"/>
          </a:xfrm>
          <a:custGeom>
            <a:avLst/>
            <a:gdLst>
              <a:gd name="connsiteX0" fmla="*/ 0 w 6844420"/>
              <a:gd name="connsiteY0" fmla="*/ 3847723 h 5024673"/>
              <a:gd name="connsiteX1" fmla="*/ 1339913 w 6844420"/>
              <a:gd name="connsiteY1" fmla="*/ 3349782 h 5024673"/>
              <a:gd name="connsiteX2" fmla="*/ 1421394 w 6844420"/>
              <a:gd name="connsiteY2" fmla="*/ 3331675 h 5024673"/>
              <a:gd name="connsiteX3" fmla="*/ 3023858 w 6844420"/>
              <a:gd name="connsiteY3" fmla="*/ 1846907 h 5024673"/>
              <a:gd name="connsiteX4" fmla="*/ 3349783 w 6844420"/>
              <a:gd name="connsiteY4" fmla="*/ 995881 h 5024673"/>
              <a:gd name="connsiteX5" fmla="*/ 2761307 w 6844420"/>
              <a:gd name="connsiteY5" fmla="*/ 778598 h 5024673"/>
              <a:gd name="connsiteX6" fmla="*/ 5151422 w 6844420"/>
              <a:gd name="connsiteY6" fmla="*/ 0 h 5024673"/>
              <a:gd name="connsiteX7" fmla="*/ 6844420 w 6844420"/>
              <a:gd name="connsiteY7" fmla="*/ 1774479 h 5024673"/>
              <a:gd name="connsiteX8" fmla="*/ 6138250 w 6844420"/>
              <a:gd name="connsiteY8" fmla="*/ 1629624 h 5024673"/>
              <a:gd name="connsiteX9" fmla="*/ 5857592 w 6844420"/>
              <a:gd name="connsiteY9" fmla="*/ 2435382 h 5024673"/>
              <a:gd name="connsiteX10" fmla="*/ 5133315 w 6844420"/>
              <a:gd name="connsiteY10" fmla="*/ 3874883 h 5024673"/>
              <a:gd name="connsiteX11" fmla="*/ 3467478 w 6844420"/>
              <a:gd name="connsiteY11" fmla="*/ 5024673 h 5024673"/>
              <a:gd name="connsiteX12" fmla="*/ 3096286 w 6844420"/>
              <a:gd name="connsiteY12" fmla="*/ 3548958 h 5024673"/>
              <a:gd name="connsiteX13" fmla="*/ 63375 w 6844420"/>
              <a:gd name="connsiteY13" fmla="*/ 3847723 h 5024673"/>
              <a:gd name="connsiteX0" fmla="*/ 0 w 6844420"/>
              <a:gd name="connsiteY0" fmla="*/ 3847723 h 5024673"/>
              <a:gd name="connsiteX1" fmla="*/ 1339913 w 6844420"/>
              <a:gd name="connsiteY1" fmla="*/ 3349782 h 5024673"/>
              <a:gd name="connsiteX2" fmla="*/ 1421394 w 6844420"/>
              <a:gd name="connsiteY2" fmla="*/ 3331675 h 5024673"/>
              <a:gd name="connsiteX3" fmla="*/ 3023858 w 6844420"/>
              <a:gd name="connsiteY3" fmla="*/ 1846907 h 5024673"/>
              <a:gd name="connsiteX4" fmla="*/ 3349783 w 6844420"/>
              <a:gd name="connsiteY4" fmla="*/ 995881 h 5024673"/>
              <a:gd name="connsiteX5" fmla="*/ 2761307 w 6844420"/>
              <a:gd name="connsiteY5" fmla="*/ 778598 h 5024673"/>
              <a:gd name="connsiteX6" fmla="*/ 5151422 w 6844420"/>
              <a:gd name="connsiteY6" fmla="*/ 0 h 5024673"/>
              <a:gd name="connsiteX7" fmla="*/ 6844420 w 6844420"/>
              <a:gd name="connsiteY7" fmla="*/ 1774479 h 5024673"/>
              <a:gd name="connsiteX8" fmla="*/ 6138250 w 6844420"/>
              <a:gd name="connsiteY8" fmla="*/ 1629624 h 5024673"/>
              <a:gd name="connsiteX9" fmla="*/ 5857592 w 6844420"/>
              <a:gd name="connsiteY9" fmla="*/ 2435382 h 5024673"/>
              <a:gd name="connsiteX10" fmla="*/ 4980590 w 6844420"/>
              <a:gd name="connsiteY10" fmla="*/ 3880496 h 5024673"/>
              <a:gd name="connsiteX11" fmla="*/ 3467478 w 6844420"/>
              <a:gd name="connsiteY11" fmla="*/ 5024673 h 5024673"/>
              <a:gd name="connsiteX12" fmla="*/ 3096286 w 6844420"/>
              <a:gd name="connsiteY12" fmla="*/ 3548958 h 5024673"/>
              <a:gd name="connsiteX13" fmla="*/ 63375 w 6844420"/>
              <a:gd name="connsiteY13" fmla="*/ 3847723 h 5024673"/>
              <a:gd name="connsiteX0" fmla="*/ 0 w 6844420"/>
              <a:gd name="connsiteY0" fmla="*/ 3847723 h 5024673"/>
              <a:gd name="connsiteX1" fmla="*/ 1339913 w 6844420"/>
              <a:gd name="connsiteY1" fmla="*/ 3349782 h 5024673"/>
              <a:gd name="connsiteX2" fmla="*/ 1421394 w 6844420"/>
              <a:gd name="connsiteY2" fmla="*/ 3331675 h 5024673"/>
              <a:gd name="connsiteX3" fmla="*/ 3023858 w 6844420"/>
              <a:gd name="connsiteY3" fmla="*/ 1846907 h 5024673"/>
              <a:gd name="connsiteX4" fmla="*/ 3349783 w 6844420"/>
              <a:gd name="connsiteY4" fmla="*/ 995881 h 5024673"/>
              <a:gd name="connsiteX5" fmla="*/ 2761307 w 6844420"/>
              <a:gd name="connsiteY5" fmla="*/ 778598 h 5024673"/>
              <a:gd name="connsiteX6" fmla="*/ 5151422 w 6844420"/>
              <a:gd name="connsiteY6" fmla="*/ 0 h 5024673"/>
              <a:gd name="connsiteX7" fmla="*/ 6844420 w 6844420"/>
              <a:gd name="connsiteY7" fmla="*/ 1774479 h 5024673"/>
              <a:gd name="connsiteX8" fmla="*/ 5565655 w 6844420"/>
              <a:gd name="connsiteY8" fmla="*/ 1450226 h 5024673"/>
              <a:gd name="connsiteX9" fmla="*/ 5857592 w 6844420"/>
              <a:gd name="connsiteY9" fmla="*/ 2435382 h 5024673"/>
              <a:gd name="connsiteX10" fmla="*/ 4980590 w 6844420"/>
              <a:gd name="connsiteY10" fmla="*/ 3880496 h 5024673"/>
              <a:gd name="connsiteX11" fmla="*/ 3467478 w 6844420"/>
              <a:gd name="connsiteY11" fmla="*/ 5024673 h 5024673"/>
              <a:gd name="connsiteX12" fmla="*/ 3096286 w 6844420"/>
              <a:gd name="connsiteY12" fmla="*/ 3548958 h 5024673"/>
              <a:gd name="connsiteX13" fmla="*/ 63375 w 6844420"/>
              <a:gd name="connsiteY13" fmla="*/ 3847723 h 5024673"/>
              <a:gd name="connsiteX0" fmla="*/ 0 w 6844420"/>
              <a:gd name="connsiteY0" fmla="*/ 3847723 h 5024673"/>
              <a:gd name="connsiteX1" fmla="*/ 1339913 w 6844420"/>
              <a:gd name="connsiteY1" fmla="*/ 3349782 h 5024673"/>
              <a:gd name="connsiteX2" fmla="*/ 1421394 w 6844420"/>
              <a:gd name="connsiteY2" fmla="*/ 3331675 h 5024673"/>
              <a:gd name="connsiteX3" fmla="*/ 3023858 w 6844420"/>
              <a:gd name="connsiteY3" fmla="*/ 1846907 h 5024673"/>
              <a:gd name="connsiteX4" fmla="*/ 3349783 w 6844420"/>
              <a:gd name="connsiteY4" fmla="*/ 995881 h 5024673"/>
              <a:gd name="connsiteX5" fmla="*/ 2761307 w 6844420"/>
              <a:gd name="connsiteY5" fmla="*/ 778598 h 5024673"/>
              <a:gd name="connsiteX6" fmla="*/ 5151422 w 6844420"/>
              <a:gd name="connsiteY6" fmla="*/ 0 h 5024673"/>
              <a:gd name="connsiteX7" fmla="*/ 6844420 w 6844420"/>
              <a:gd name="connsiteY7" fmla="*/ 1774479 h 5024673"/>
              <a:gd name="connsiteX8" fmla="*/ 5565655 w 6844420"/>
              <a:gd name="connsiteY8" fmla="*/ 1450226 h 5024673"/>
              <a:gd name="connsiteX9" fmla="*/ 5520650 w 6844420"/>
              <a:gd name="connsiteY9" fmla="*/ 2575351 h 5024673"/>
              <a:gd name="connsiteX10" fmla="*/ 4980590 w 6844420"/>
              <a:gd name="connsiteY10" fmla="*/ 3880496 h 5024673"/>
              <a:gd name="connsiteX11" fmla="*/ 3467478 w 6844420"/>
              <a:gd name="connsiteY11" fmla="*/ 5024673 h 5024673"/>
              <a:gd name="connsiteX12" fmla="*/ 3096286 w 6844420"/>
              <a:gd name="connsiteY12" fmla="*/ 3548958 h 5024673"/>
              <a:gd name="connsiteX13" fmla="*/ 63375 w 6844420"/>
              <a:gd name="connsiteY13" fmla="*/ 3847723 h 5024673"/>
              <a:gd name="connsiteX0" fmla="*/ 0 w 6375745"/>
              <a:gd name="connsiteY0" fmla="*/ 3847723 h 5024673"/>
              <a:gd name="connsiteX1" fmla="*/ 1339913 w 6375745"/>
              <a:gd name="connsiteY1" fmla="*/ 3349782 h 5024673"/>
              <a:gd name="connsiteX2" fmla="*/ 1421394 w 6375745"/>
              <a:gd name="connsiteY2" fmla="*/ 3331675 h 5024673"/>
              <a:gd name="connsiteX3" fmla="*/ 3023858 w 6375745"/>
              <a:gd name="connsiteY3" fmla="*/ 1846907 h 5024673"/>
              <a:gd name="connsiteX4" fmla="*/ 3349783 w 6375745"/>
              <a:gd name="connsiteY4" fmla="*/ 995881 h 5024673"/>
              <a:gd name="connsiteX5" fmla="*/ 2761307 w 6375745"/>
              <a:gd name="connsiteY5" fmla="*/ 778598 h 5024673"/>
              <a:gd name="connsiteX6" fmla="*/ 5151422 w 6375745"/>
              <a:gd name="connsiteY6" fmla="*/ 0 h 5024673"/>
              <a:gd name="connsiteX7" fmla="*/ 6375745 w 6375745"/>
              <a:gd name="connsiteY7" fmla="*/ 1585241 h 5024673"/>
              <a:gd name="connsiteX8" fmla="*/ 5565655 w 6375745"/>
              <a:gd name="connsiteY8" fmla="*/ 1450226 h 5024673"/>
              <a:gd name="connsiteX9" fmla="*/ 5520650 w 6375745"/>
              <a:gd name="connsiteY9" fmla="*/ 2575351 h 5024673"/>
              <a:gd name="connsiteX10" fmla="*/ 4980590 w 6375745"/>
              <a:gd name="connsiteY10" fmla="*/ 3880496 h 5024673"/>
              <a:gd name="connsiteX11" fmla="*/ 3467478 w 6375745"/>
              <a:gd name="connsiteY11" fmla="*/ 5024673 h 5024673"/>
              <a:gd name="connsiteX12" fmla="*/ 3096286 w 6375745"/>
              <a:gd name="connsiteY12" fmla="*/ 3548958 h 5024673"/>
              <a:gd name="connsiteX13" fmla="*/ 63375 w 6375745"/>
              <a:gd name="connsiteY13" fmla="*/ 3847723 h 5024673"/>
              <a:gd name="connsiteX0" fmla="*/ 0 w 6375745"/>
              <a:gd name="connsiteY0" fmla="*/ 3847723 h 5024673"/>
              <a:gd name="connsiteX1" fmla="*/ 1339913 w 6375745"/>
              <a:gd name="connsiteY1" fmla="*/ 3349782 h 5024673"/>
              <a:gd name="connsiteX2" fmla="*/ 1421394 w 6375745"/>
              <a:gd name="connsiteY2" fmla="*/ 3331675 h 5024673"/>
              <a:gd name="connsiteX3" fmla="*/ 3023858 w 6375745"/>
              <a:gd name="connsiteY3" fmla="*/ 1846907 h 5024673"/>
              <a:gd name="connsiteX4" fmla="*/ 3349783 w 6375745"/>
              <a:gd name="connsiteY4" fmla="*/ 995881 h 5024673"/>
              <a:gd name="connsiteX5" fmla="*/ 2761307 w 6375745"/>
              <a:gd name="connsiteY5" fmla="*/ 778598 h 5024673"/>
              <a:gd name="connsiteX6" fmla="*/ 5151422 w 6375745"/>
              <a:gd name="connsiteY6" fmla="*/ 0 h 5024673"/>
              <a:gd name="connsiteX7" fmla="*/ 6375745 w 6375745"/>
              <a:gd name="connsiteY7" fmla="*/ 1585241 h 5024673"/>
              <a:gd name="connsiteX8" fmla="*/ 5565655 w 6375745"/>
              <a:gd name="connsiteY8" fmla="*/ 1450226 h 5024673"/>
              <a:gd name="connsiteX9" fmla="*/ 5520650 w 6375745"/>
              <a:gd name="connsiteY9" fmla="*/ 2575351 h 5024673"/>
              <a:gd name="connsiteX10" fmla="*/ 4890581 w 6375745"/>
              <a:gd name="connsiteY10" fmla="*/ 3925501 h 5024673"/>
              <a:gd name="connsiteX11" fmla="*/ 3467478 w 6375745"/>
              <a:gd name="connsiteY11" fmla="*/ 5024673 h 5024673"/>
              <a:gd name="connsiteX12" fmla="*/ 3096286 w 6375745"/>
              <a:gd name="connsiteY12" fmla="*/ 3548958 h 5024673"/>
              <a:gd name="connsiteX13" fmla="*/ 63375 w 6375745"/>
              <a:gd name="connsiteY13" fmla="*/ 3847723 h 5024673"/>
              <a:gd name="connsiteX0" fmla="*/ 0 w 6375745"/>
              <a:gd name="connsiteY0" fmla="*/ 3847723 h 5024673"/>
              <a:gd name="connsiteX1" fmla="*/ 1339913 w 6375745"/>
              <a:gd name="connsiteY1" fmla="*/ 3349782 h 5024673"/>
              <a:gd name="connsiteX2" fmla="*/ 3023858 w 6375745"/>
              <a:gd name="connsiteY2" fmla="*/ 1846907 h 5024673"/>
              <a:gd name="connsiteX3" fmla="*/ 3349783 w 6375745"/>
              <a:gd name="connsiteY3" fmla="*/ 995881 h 5024673"/>
              <a:gd name="connsiteX4" fmla="*/ 2761307 w 6375745"/>
              <a:gd name="connsiteY4" fmla="*/ 778598 h 5024673"/>
              <a:gd name="connsiteX5" fmla="*/ 5151422 w 6375745"/>
              <a:gd name="connsiteY5" fmla="*/ 0 h 5024673"/>
              <a:gd name="connsiteX6" fmla="*/ 6375745 w 6375745"/>
              <a:gd name="connsiteY6" fmla="*/ 1585241 h 5024673"/>
              <a:gd name="connsiteX7" fmla="*/ 5565655 w 6375745"/>
              <a:gd name="connsiteY7" fmla="*/ 1450226 h 5024673"/>
              <a:gd name="connsiteX8" fmla="*/ 5520650 w 6375745"/>
              <a:gd name="connsiteY8" fmla="*/ 2575351 h 5024673"/>
              <a:gd name="connsiteX9" fmla="*/ 4890581 w 6375745"/>
              <a:gd name="connsiteY9" fmla="*/ 3925501 h 5024673"/>
              <a:gd name="connsiteX10" fmla="*/ 3467478 w 6375745"/>
              <a:gd name="connsiteY10" fmla="*/ 5024673 h 5024673"/>
              <a:gd name="connsiteX11" fmla="*/ 3096286 w 6375745"/>
              <a:gd name="connsiteY11" fmla="*/ 3548958 h 5024673"/>
              <a:gd name="connsiteX12" fmla="*/ 63375 w 6375745"/>
              <a:gd name="connsiteY12" fmla="*/ 3847723 h 5024673"/>
              <a:gd name="connsiteX0" fmla="*/ 0 w 6375745"/>
              <a:gd name="connsiteY0" fmla="*/ 3847723 h 5024673"/>
              <a:gd name="connsiteX1" fmla="*/ 1830241 w 6375745"/>
              <a:gd name="connsiteY1" fmla="*/ 2980396 h 5024673"/>
              <a:gd name="connsiteX2" fmla="*/ 3023858 w 6375745"/>
              <a:gd name="connsiteY2" fmla="*/ 1846907 h 5024673"/>
              <a:gd name="connsiteX3" fmla="*/ 3349783 w 6375745"/>
              <a:gd name="connsiteY3" fmla="*/ 995881 h 5024673"/>
              <a:gd name="connsiteX4" fmla="*/ 2761307 w 6375745"/>
              <a:gd name="connsiteY4" fmla="*/ 778598 h 5024673"/>
              <a:gd name="connsiteX5" fmla="*/ 5151422 w 6375745"/>
              <a:gd name="connsiteY5" fmla="*/ 0 h 5024673"/>
              <a:gd name="connsiteX6" fmla="*/ 6375745 w 6375745"/>
              <a:gd name="connsiteY6" fmla="*/ 1585241 h 5024673"/>
              <a:gd name="connsiteX7" fmla="*/ 5565655 w 6375745"/>
              <a:gd name="connsiteY7" fmla="*/ 1450226 h 5024673"/>
              <a:gd name="connsiteX8" fmla="*/ 5520650 w 6375745"/>
              <a:gd name="connsiteY8" fmla="*/ 2575351 h 5024673"/>
              <a:gd name="connsiteX9" fmla="*/ 4890581 w 6375745"/>
              <a:gd name="connsiteY9" fmla="*/ 3925501 h 5024673"/>
              <a:gd name="connsiteX10" fmla="*/ 3467478 w 6375745"/>
              <a:gd name="connsiteY10" fmla="*/ 5024673 h 5024673"/>
              <a:gd name="connsiteX11" fmla="*/ 3096286 w 6375745"/>
              <a:gd name="connsiteY11" fmla="*/ 3548958 h 5024673"/>
              <a:gd name="connsiteX12" fmla="*/ 63375 w 6375745"/>
              <a:gd name="connsiteY12" fmla="*/ 3847723 h 5024673"/>
              <a:gd name="connsiteX0" fmla="*/ 0 w 6375745"/>
              <a:gd name="connsiteY0" fmla="*/ 3847723 h 5024673"/>
              <a:gd name="connsiteX1" fmla="*/ 1830241 w 6375745"/>
              <a:gd name="connsiteY1" fmla="*/ 2980396 h 5024673"/>
              <a:gd name="connsiteX2" fmla="*/ 3023858 w 6375745"/>
              <a:gd name="connsiteY2" fmla="*/ 1846907 h 5024673"/>
              <a:gd name="connsiteX3" fmla="*/ 3349783 w 6375745"/>
              <a:gd name="connsiteY3" fmla="*/ 995881 h 5024673"/>
              <a:gd name="connsiteX4" fmla="*/ 2761307 w 6375745"/>
              <a:gd name="connsiteY4" fmla="*/ 778598 h 5024673"/>
              <a:gd name="connsiteX5" fmla="*/ 5151422 w 6375745"/>
              <a:gd name="connsiteY5" fmla="*/ 0 h 5024673"/>
              <a:gd name="connsiteX6" fmla="*/ 6375745 w 6375745"/>
              <a:gd name="connsiteY6" fmla="*/ 1585241 h 5024673"/>
              <a:gd name="connsiteX7" fmla="*/ 5565655 w 6375745"/>
              <a:gd name="connsiteY7" fmla="*/ 1450226 h 5024673"/>
              <a:gd name="connsiteX8" fmla="*/ 5520650 w 6375745"/>
              <a:gd name="connsiteY8" fmla="*/ 2575351 h 5024673"/>
              <a:gd name="connsiteX9" fmla="*/ 4890581 w 6375745"/>
              <a:gd name="connsiteY9" fmla="*/ 3925501 h 5024673"/>
              <a:gd name="connsiteX10" fmla="*/ 3467478 w 6375745"/>
              <a:gd name="connsiteY10" fmla="*/ 5024673 h 5024673"/>
              <a:gd name="connsiteX11" fmla="*/ 3096286 w 6375745"/>
              <a:gd name="connsiteY11" fmla="*/ 3548958 h 5024673"/>
              <a:gd name="connsiteX12" fmla="*/ 63375 w 6375745"/>
              <a:gd name="connsiteY12" fmla="*/ 3847723 h 5024673"/>
              <a:gd name="connsiteX0" fmla="*/ 0 w 6375745"/>
              <a:gd name="connsiteY0" fmla="*/ 3847723 h 5024673"/>
              <a:gd name="connsiteX1" fmla="*/ 1830241 w 6375745"/>
              <a:gd name="connsiteY1" fmla="*/ 2980396 h 5024673"/>
              <a:gd name="connsiteX2" fmla="*/ 3023858 w 6375745"/>
              <a:gd name="connsiteY2" fmla="*/ 1846907 h 5024673"/>
              <a:gd name="connsiteX3" fmla="*/ 3349783 w 6375745"/>
              <a:gd name="connsiteY3" fmla="*/ 995881 h 5024673"/>
              <a:gd name="connsiteX4" fmla="*/ 2761307 w 6375745"/>
              <a:gd name="connsiteY4" fmla="*/ 778598 h 5024673"/>
              <a:gd name="connsiteX5" fmla="*/ 5151422 w 6375745"/>
              <a:gd name="connsiteY5" fmla="*/ 0 h 5024673"/>
              <a:gd name="connsiteX6" fmla="*/ 6375745 w 6375745"/>
              <a:gd name="connsiteY6" fmla="*/ 1585241 h 5024673"/>
              <a:gd name="connsiteX7" fmla="*/ 5565655 w 6375745"/>
              <a:gd name="connsiteY7" fmla="*/ 1450226 h 5024673"/>
              <a:gd name="connsiteX8" fmla="*/ 5520650 w 6375745"/>
              <a:gd name="connsiteY8" fmla="*/ 2575351 h 5024673"/>
              <a:gd name="connsiteX9" fmla="*/ 4890581 w 6375745"/>
              <a:gd name="connsiteY9" fmla="*/ 3925501 h 5024673"/>
              <a:gd name="connsiteX10" fmla="*/ 3467478 w 6375745"/>
              <a:gd name="connsiteY10" fmla="*/ 5024673 h 5024673"/>
              <a:gd name="connsiteX11" fmla="*/ 3096286 w 6375745"/>
              <a:gd name="connsiteY11" fmla="*/ 3548958 h 5024673"/>
              <a:gd name="connsiteX12" fmla="*/ 63375 w 6375745"/>
              <a:gd name="connsiteY12" fmla="*/ 3847723 h 5024673"/>
              <a:gd name="connsiteX0" fmla="*/ 0 w 6375745"/>
              <a:gd name="connsiteY0" fmla="*/ 3847723 h 5087430"/>
              <a:gd name="connsiteX1" fmla="*/ 1830241 w 6375745"/>
              <a:gd name="connsiteY1" fmla="*/ 2980396 h 5087430"/>
              <a:gd name="connsiteX2" fmla="*/ 3023858 w 6375745"/>
              <a:gd name="connsiteY2" fmla="*/ 1846907 h 5087430"/>
              <a:gd name="connsiteX3" fmla="*/ 3349783 w 6375745"/>
              <a:gd name="connsiteY3" fmla="*/ 995881 h 5087430"/>
              <a:gd name="connsiteX4" fmla="*/ 2761307 w 6375745"/>
              <a:gd name="connsiteY4" fmla="*/ 778598 h 5087430"/>
              <a:gd name="connsiteX5" fmla="*/ 5151422 w 6375745"/>
              <a:gd name="connsiteY5" fmla="*/ 0 h 5087430"/>
              <a:gd name="connsiteX6" fmla="*/ 6375745 w 6375745"/>
              <a:gd name="connsiteY6" fmla="*/ 1585241 h 5087430"/>
              <a:gd name="connsiteX7" fmla="*/ 5565655 w 6375745"/>
              <a:gd name="connsiteY7" fmla="*/ 1450226 h 5087430"/>
              <a:gd name="connsiteX8" fmla="*/ 5520650 w 6375745"/>
              <a:gd name="connsiteY8" fmla="*/ 2575351 h 5087430"/>
              <a:gd name="connsiteX9" fmla="*/ 4890581 w 6375745"/>
              <a:gd name="connsiteY9" fmla="*/ 3925501 h 5087430"/>
              <a:gd name="connsiteX10" fmla="*/ 3467478 w 6375745"/>
              <a:gd name="connsiteY10" fmla="*/ 5024673 h 5087430"/>
              <a:gd name="connsiteX11" fmla="*/ 3096286 w 6375745"/>
              <a:gd name="connsiteY11" fmla="*/ 3548958 h 5087430"/>
              <a:gd name="connsiteX12" fmla="*/ 63375 w 6375745"/>
              <a:gd name="connsiteY12" fmla="*/ 3847723 h 5087430"/>
              <a:gd name="connsiteX0" fmla="*/ 0 w 6375745"/>
              <a:gd name="connsiteY0" fmla="*/ 3847723 h 5087430"/>
              <a:gd name="connsiteX1" fmla="*/ 1830241 w 6375745"/>
              <a:gd name="connsiteY1" fmla="*/ 2980396 h 5087430"/>
              <a:gd name="connsiteX2" fmla="*/ 3023858 w 6375745"/>
              <a:gd name="connsiteY2" fmla="*/ 1846907 h 5087430"/>
              <a:gd name="connsiteX3" fmla="*/ 3349783 w 6375745"/>
              <a:gd name="connsiteY3" fmla="*/ 995881 h 5087430"/>
              <a:gd name="connsiteX4" fmla="*/ 2761307 w 6375745"/>
              <a:gd name="connsiteY4" fmla="*/ 778598 h 5087430"/>
              <a:gd name="connsiteX5" fmla="*/ 5151422 w 6375745"/>
              <a:gd name="connsiteY5" fmla="*/ 0 h 5087430"/>
              <a:gd name="connsiteX6" fmla="*/ 6375745 w 6375745"/>
              <a:gd name="connsiteY6" fmla="*/ 1585241 h 5087430"/>
              <a:gd name="connsiteX7" fmla="*/ 5565655 w 6375745"/>
              <a:gd name="connsiteY7" fmla="*/ 1450226 h 5087430"/>
              <a:gd name="connsiteX8" fmla="*/ 5520650 w 6375745"/>
              <a:gd name="connsiteY8" fmla="*/ 2575351 h 5087430"/>
              <a:gd name="connsiteX9" fmla="*/ 4890581 w 6375745"/>
              <a:gd name="connsiteY9" fmla="*/ 3925501 h 5087430"/>
              <a:gd name="connsiteX10" fmla="*/ 3467478 w 6375745"/>
              <a:gd name="connsiteY10" fmla="*/ 5024673 h 5087430"/>
              <a:gd name="connsiteX11" fmla="*/ 3096286 w 6375745"/>
              <a:gd name="connsiteY11" fmla="*/ 3548958 h 5087430"/>
              <a:gd name="connsiteX12" fmla="*/ 63375 w 6375745"/>
              <a:gd name="connsiteY12" fmla="*/ 3847723 h 5087430"/>
              <a:gd name="connsiteX0" fmla="*/ 0 w 6375745"/>
              <a:gd name="connsiteY0" fmla="*/ 3847723 h 5087430"/>
              <a:gd name="connsiteX1" fmla="*/ 1830241 w 6375745"/>
              <a:gd name="connsiteY1" fmla="*/ 2980396 h 5087430"/>
              <a:gd name="connsiteX2" fmla="*/ 3023858 w 6375745"/>
              <a:gd name="connsiteY2" fmla="*/ 1846907 h 5087430"/>
              <a:gd name="connsiteX3" fmla="*/ 3349783 w 6375745"/>
              <a:gd name="connsiteY3" fmla="*/ 995881 h 5087430"/>
              <a:gd name="connsiteX4" fmla="*/ 2761307 w 6375745"/>
              <a:gd name="connsiteY4" fmla="*/ 778598 h 5087430"/>
              <a:gd name="connsiteX5" fmla="*/ 5151422 w 6375745"/>
              <a:gd name="connsiteY5" fmla="*/ 0 h 5087430"/>
              <a:gd name="connsiteX6" fmla="*/ 6375745 w 6375745"/>
              <a:gd name="connsiteY6" fmla="*/ 1585241 h 5087430"/>
              <a:gd name="connsiteX7" fmla="*/ 5565655 w 6375745"/>
              <a:gd name="connsiteY7" fmla="*/ 1450226 h 5087430"/>
              <a:gd name="connsiteX8" fmla="*/ 5520650 w 6375745"/>
              <a:gd name="connsiteY8" fmla="*/ 2575351 h 5087430"/>
              <a:gd name="connsiteX9" fmla="*/ 4890581 w 6375745"/>
              <a:gd name="connsiteY9" fmla="*/ 3925501 h 5087430"/>
              <a:gd name="connsiteX10" fmla="*/ 3467478 w 6375745"/>
              <a:gd name="connsiteY10" fmla="*/ 5024673 h 5087430"/>
              <a:gd name="connsiteX11" fmla="*/ 3096286 w 6375745"/>
              <a:gd name="connsiteY11" fmla="*/ 3548958 h 5087430"/>
              <a:gd name="connsiteX12" fmla="*/ 63375 w 6375745"/>
              <a:gd name="connsiteY12" fmla="*/ 3847723 h 5087430"/>
              <a:gd name="connsiteX0" fmla="*/ 0 w 6375745"/>
              <a:gd name="connsiteY0" fmla="*/ 3847723 h 5087430"/>
              <a:gd name="connsiteX1" fmla="*/ 1830241 w 6375745"/>
              <a:gd name="connsiteY1" fmla="*/ 2980396 h 5087430"/>
              <a:gd name="connsiteX2" fmla="*/ 3023858 w 6375745"/>
              <a:gd name="connsiteY2" fmla="*/ 1846907 h 5087430"/>
              <a:gd name="connsiteX3" fmla="*/ 3349783 w 6375745"/>
              <a:gd name="connsiteY3" fmla="*/ 995881 h 5087430"/>
              <a:gd name="connsiteX4" fmla="*/ 2761307 w 6375745"/>
              <a:gd name="connsiteY4" fmla="*/ 778598 h 5087430"/>
              <a:gd name="connsiteX5" fmla="*/ 5151422 w 6375745"/>
              <a:gd name="connsiteY5" fmla="*/ 0 h 5087430"/>
              <a:gd name="connsiteX6" fmla="*/ 6375745 w 6375745"/>
              <a:gd name="connsiteY6" fmla="*/ 1585241 h 5087430"/>
              <a:gd name="connsiteX7" fmla="*/ 5340631 w 6375745"/>
              <a:gd name="connsiteY7" fmla="*/ 1315210 h 5087430"/>
              <a:gd name="connsiteX8" fmla="*/ 5520650 w 6375745"/>
              <a:gd name="connsiteY8" fmla="*/ 2575351 h 5087430"/>
              <a:gd name="connsiteX9" fmla="*/ 4890581 w 6375745"/>
              <a:gd name="connsiteY9" fmla="*/ 3925501 h 5087430"/>
              <a:gd name="connsiteX10" fmla="*/ 3467478 w 6375745"/>
              <a:gd name="connsiteY10" fmla="*/ 5024673 h 5087430"/>
              <a:gd name="connsiteX11" fmla="*/ 3096286 w 6375745"/>
              <a:gd name="connsiteY11" fmla="*/ 3548958 h 5087430"/>
              <a:gd name="connsiteX12" fmla="*/ 63375 w 6375745"/>
              <a:gd name="connsiteY12" fmla="*/ 3847723 h 5087430"/>
              <a:gd name="connsiteX0" fmla="*/ 0 w 6375745"/>
              <a:gd name="connsiteY0" fmla="*/ 3847723 h 5087430"/>
              <a:gd name="connsiteX1" fmla="*/ 1830241 w 6375745"/>
              <a:gd name="connsiteY1" fmla="*/ 2980396 h 5087430"/>
              <a:gd name="connsiteX2" fmla="*/ 3023858 w 6375745"/>
              <a:gd name="connsiteY2" fmla="*/ 1846907 h 5087430"/>
              <a:gd name="connsiteX3" fmla="*/ 3349783 w 6375745"/>
              <a:gd name="connsiteY3" fmla="*/ 995881 h 5087430"/>
              <a:gd name="connsiteX4" fmla="*/ 2761307 w 6375745"/>
              <a:gd name="connsiteY4" fmla="*/ 778598 h 5087430"/>
              <a:gd name="connsiteX5" fmla="*/ 5151422 w 6375745"/>
              <a:gd name="connsiteY5" fmla="*/ 0 h 5087430"/>
              <a:gd name="connsiteX6" fmla="*/ 6375745 w 6375745"/>
              <a:gd name="connsiteY6" fmla="*/ 1585241 h 5087430"/>
              <a:gd name="connsiteX7" fmla="*/ 5565656 w 6375745"/>
              <a:gd name="connsiteY7" fmla="*/ 1450225 h 5087430"/>
              <a:gd name="connsiteX8" fmla="*/ 5520650 w 6375745"/>
              <a:gd name="connsiteY8" fmla="*/ 2575351 h 5087430"/>
              <a:gd name="connsiteX9" fmla="*/ 4890581 w 6375745"/>
              <a:gd name="connsiteY9" fmla="*/ 3925501 h 5087430"/>
              <a:gd name="connsiteX10" fmla="*/ 3467478 w 6375745"/>
              <a:gd name="connsiteY10" fmla="*/ 5024673 h 5087430"/>
              <a:gd name="connsiteX11" fmla="*/ 3096286 w 6375745"/>
              <a:gd name="connsiteY11" fmla="*/ 3548958 h 5087430"/>
              <a:gd name="connsiteX12" fmla="*/ 63375 w 6375745"/>
              <a:gd name="connsiteY12" fmla="*/ 3847723 h 5087430"/>
              <a:gd name="connsiteX0" fmla="*/ 0 w 6375745"/>
              <a:gd name="connsiteY0" fmla="*/ 3847723 h 5293402"/>
              <a:gd name="connsiteX1" fmla="*/ 1830241 w 6375745"/>
              <a:gd name="connsiteY1" fmla="*/ 2980396 h 5293402"/>
              <a:gd name="connsiteX2" fmla="*/ 3023858 w 6375745"/>
              <a:gd name="connsiteY2" fmla="*/ 1846907 h 5293402"/>
              <a:gd name="connsiteX3" fmla="*/ 3349783 w 6375745"/>
              <a:gd name="connsiteY3" fmla="*/ 995881 h 5293402"/>
              <a:gd name="connsiteX4" fmla="*/ 2761307 w 6375745"/>
              <a:gd name="connsiteY4" fmla="*/ 778598 h 5293402"/>
              <a:gd name="connsiteX5" fmla="*/ 5151422 w 6375745"/>
              <a:gd name="connsiteY5" fmla="*/ 0 h 5293402"/>
              <a:gd name="connsiteX6" fmla="*/ 6375745 w 6375745"/>
              <a:gd name="connsiteY6" fmla="*/ 1585241 h 5293402"/>
              <a:gd name="connsiteX7" fmla="*/ 5565656 w 6375745"/>
              <a:gd name="connsiteY7" fmla="*/ 1450225 h 5293402"/>
              <a:gd name="connsiteX8" fmla="*/ 5520650 w 6375745"/>
              <a:gd name="connsiteY8" fmla="*/ 2575351 h 5293402"/>
              <a:gd name="connsiteX9" fmla="*/ 4890581 w 6375745"/>
              <a:gd name="connsiteY9" fmla="*/ 3925501 h 5293402"/>
              <a:gd name="connsiteX10" fmla="*/ 3495426 w 6375745"/>
              <a:gd name="connsiteY10" fmla="*/ 5230645 h 5293402"/>
              <a:gd name="connsiteX11" fmla="*/ 3096286 w 6375745"/>
              <a:gd name="connsiteY11" fmla="*/ 3548958 h 5293402"/>
              <a:gd name="connsiteX12" fmla="*/ 63375 w 6375745"/>
              <a:gd name="connsiteY12" fmla="*/ 3847723 h 5293402"/>
              <a:gd name="connsiteX0" fmla="*/ 0 w 6375745"/>
              <a:gd name="connsiteY0" fmla="*/ 3847723 h 5293402"/>
              <a:gd name="connsiteX1" fmla="*/ 1830241 w 6375745"/>
              <a:gd name="connsiteY1" fmla="*/ 2980396 h 5293402"/>
              <a:gd name="connsiteX2" fmla="*/ 3023858 w 6375745"/>
              <a:gd name="connsiteY2" fmla="*/ 1846907 h 5293402"/>
              <a:gd name="connsiteX3" fmla="*/ 3349783 w 6375745"/>
              <a:gd name="connsiteY3" fmla="*/ 995881 h 5293402"/>
              <a:gd name="connsiteX4" fmla="*/ 2761307 w 6375745"/>
              <a:gd name="connsiteY4" fmla="*/ 778598 h 5293402"/>
              <a:gd name="connsiteX5" fmla="*/ 5151422 w 6375745"/>
              <a:gd name="connsiteY5" fmla="*/ 0 h 5293402"/>
              <a:gd name="connsiteX6" fmla="*/ 6375745 w 6375745"/>
              <a:gd name="connsiteY6" fmla="*/ 1585241 h 5293402"/>
              <a:gd name="connsiteX7" fmla="*/ 5565656 w 6375745"/>
              <a:gd name="connsiteY7" fmla="*/ 1450225 h 5293402"/>
              <a:gd name="connsiteX8" fmla="*/ 5520650 w 6375745"/>
              <a:gd name="connsiteY8" fmla="*/ 2575351 h 5293402"/>
              <a:gd name="connsiteX9" fmla="*/ 4890581 w 6375745"/>
              <a:gd name="connsiteY9" fmla="*/ 3925501 h 5293402"/>
              <a:gd name="connsiteX10" fmla="*/ 3495426 w 6375745"/>
              <a:gd name="connsiteY10" fmla="*/ 5230645 h 5293402"/>
              <a:gd name="connsiteX11" fmla="*/ 3096286 w 6375745"/>
              <a:gd name="connsiteY11" fmla="*/ 3548958 h 5293402"/>
              <a:gd name="connsiteX12" fmla="*/ 1785236 w 6375745"/>
              <a:gd name="connsiteY12" fmla="*/ 3790485 h 5293402"/>
              <a:gd name="connsiteX0" fmla="*/ 0 w 6375745"/>
              <a:gd name="connsiteY0" fmla="*/ 3847723 h 5293402"/>
              <a:gd name="connsiteX1" fmla="*/ 1830241 w 6375745"/>
              <a:gd name="connsiteY1" fmla="*/ 2980396 h 5293402"/>
              <a:gd name="connsiteX2" fmla="*/ 3023858 w 6375745"/>
              <a:gd name="connsiteY2" fmla="*/ 1846907 h 5293402"/>
              <a:gd name="connsiteX3" fmla="*/ 3349783 w 6375745"/>
              <a:gd name="connsiteY3" fmla="*/ 995881 h 5293402"/>
              <a:gd name="connsiteX4" fmla="*/ 2761307 w 6375745"/>
              <a:gd name="connsiteY4" fmla="*/ 778598 h 5293402"/>
              <a:gd name="connsiteX5" fmla="*/ 5151422 w 6375745"/>
              <a:gd name="connsiteY5" fmla="*/ 0 h 5293402"/>
              <a:gd name="connsiteX6" fmla="*/ 6375745 w 6375745"/>
              <a:gd name="connsiteY6" fmla="*/ 1585241 h 5293402"/>
              <a:gd name="connsiteX7" fmla="*/ 5565656 w 6375745"/>
              <a:gd name="connsiteY7" fmla="*/ 1450225 h 5293402"/>
              <a:gd name="connsiteX8" fmla="*/ 5520650 w 6375745"/>
              <a:gd name="connsiteY8" fmla="*/ 2575351 h 5293402"/>
              <a:gd name="connsiteX9" fmla="*/ 4890581 w 6375745"/>
              <a:gd name="connsiteY9" fmla="*/ 3925501 h 5293402"/>
              <a:gd name="connsiteX10" fmla="*/ 3495426 w 6375745"/>
              <a:gd name="connsiteY10" fmla="*/ 5230645 h 5293402"/>
              <a:gd name="connsiteX11" fmla="*/ 3135386 w 6375745"/>
              <a:gd name="connsiteY11" fmla="*/ 4015510 h 5293402"/>
              <a:gd name="connsiteX12" fmla="*/ 1785236 w 6375745"/>
              <a:gd name="connsiteY12" fmla="*/ 3790485 h 5293402"/>
              <a:gd name="connsiteX0" fmla="*/ 0 w 6375745"/>
              <a:gd name="connsiteY0" fmla="*/ 3847723 h 5293402"/>
              <a:gd name="connsiteX1" fmla="*/ 1830241 w 6375745"/>
              <a:gd name="connsiteY1" fmla="*/ 2980396 h 5293402"/>
              <a:gd name="connsiteX2" fmla="*/ 3023858 w 6375745"/>
              <a:gd name="connsiteY2" fmla="*/ 1846907 h 5293402"/>
              <a:gd name="connsiteX3" fmla="*/ 3349783 w 6375745"/>
              <a:gd name="connsiteY3" fmla="*/ 995881 h 5293402"/>
              <a:gd name="connsiteX4" fmla="*/ 2761307 w 6375745"/>
              <a:gd name="connsiteY4" fmla="*/ 778598 h 5293402"/>
              <a:gd name="connsiteX5" fmla="*/ 5151422 w 6375745"/>
              <a:gd name="connsiteY5" fmla="*/ 0 h 5293402"/>
              <a:gd name="connsiteX6" fmla="*/ 6375745 w 6375745"/>
              <a:gd name="connsiteY6" fmla="*/ 1585241 h 5293402"/>
              <a:gd name="connsiteX7" fmla="*/ 5565656 w 6375745"/>
              <a:gd name="connsiteY7" fmla="*/ 1450225 h 5293402"/>
              <a:gd name="connsiteX8" fmla="*/ 5520650 w 6375745"/>
              <a:gd name="connsiteY8" fmla="*/ 2575351 h 5293402"/>
              <a:gd name="connsiteX9" fmla="*/ 4890581 w 6375745"/>
              <a:gd name="connsiteY9" fmla="*/ 3925501 h 5293402"/>
              <a:gd name="connsiteX10" fmla="*/ 3495426 w 6375745"/>
              <a:gd name="connsiteY10" fmla="*/ 5230645 h 5293402"/>
              <a:gd name="connsiteX11" fmla="*/ 3135386 w 6375745"/>
              <a:gd name="connsiteY11" fmla="*/ 4015510 h 5293402"/>
              <a:gd name="connsiteX12" fmla="*/ 1785236 w 6375745"/>
              <a:gd name="connsiteY12" fmla="*/ 3790485 h 5293402"/>
              <a:gd name="connsiteX0" fmla="*/ 0 w 6375745"/>
              <a:gd name="connsiteY0" fmla="*/ 3847723 h 5293402"/>
              <a:gd name="connsiteX1" fmla="*/ 1830241 w 6375745"/>
              <a:gd name="connsiteY1" fmla="*/ 2980396 h 5293402"/>
              <a:gd name="connsiteX2" fmla="*/ 3023858 w 6375745"/>
              <a:gd name="connsiteY2" fmla="*/ 1846907 h 5293402"/>
              <a:gd name="connsiteX3" fmla="*/ 3349783 w 6375745"/>
              <a:gd name="connsiteY3" fmla="*/ 995881 h 5293402"/>
              <a:gd name="connsiteX4" fmla="*/ 2761307 w 6375745"/>
              <a:gd name="connsiteY4" fmla="*/ 778598 h 5293402"/>
              <a:gd name="connsiteX5" fmla="*/ 5151422 w 6375745"/>
              <a:gd name="connsiteY5" fmla="*/ 0 h 5293402"/>
              <a:gd name="connsiteX6" fmla="*/ 6375745 w 6375745"/>
              <a:gd name="connsiteY6" fmla="*/ 1585241 h 5293402"/>
              <a:gd name="connsiteX7" fmla="*/ 5565656 w 6375745"/>
              <a:gd name="connsiteY7" fmla="*/ 1450225 h 5293402"/>
              <a:gd name="connsiteX8" fmla="*/ 5520650 w 6375745"/>
              <a:gd name="connsiteY8" fmla="*/ 2575351 h 5293402"/>
              <a:gd name="connsiteX9" fmla="*/ 4890581 w 6375745"/>
              <a:gd name="connsiteY9" fmla="*/ 3925501 h 5293402"/>
              <a:gd name="connsiteX10" fmla="*/ 3495426 w 6375745"/>
              <a:gd name="connsiteY10" fmla="*/ 5230645 h 5293402"/>
              <a:gd name="connsiteX11" fmla="*/ 3135386 w 6375745"/>
              <a:gd name="connsiteY11" fmla="*/ 4015510 h 5293402"/>
              <a:gd name="connsiteX12" fmla="*/ 570101 w 6375745"/>
              <a:gd name="connsiteY12" fmla="*/ 3835490 h 5293402"/>
              <a:gd name="connsiteX0" fmla="*/ 0 w 6375745"/>
              <a:gd name="connsiteY0" fmla="*/ 3847723 h 5293402"/>
              <a:gd name="connsiteX1" fmla="*/ 1830241 w 6375745"/>
              <a:gd name="connsiteY1" fmla="*/ 2980396 h 5293402"/>
              <a:gd name="connsiteX2" fmla="*/ 3023858 w 6375745"/>
              <a:gd name="connsiteY2" fmla="*/ 1846907 h 5293402"/>
              <a:gd name="connsiteX3" fmla="*/ 3349783 w 6375745"/>
              <a:gd name="connsiteY3" fmla="*/ 995881 h 5293402"/>
              <a:gd name="connsiteX4" fmla="*/ 2761307 w 6375745"/>
              <a:gd name="connsiteY4" fmla="*/ 778598 h 5293402"/>
              <a:gd name="connsiteX5" fmla="*/ 5151422 w 6375745"/>
              <a:gd name="connsiteY5" fmla="*/ 0 h 5293402"/>
              <a:gd name="connsiteX6" fmla="*/ 6375745 w 6375745"/>
              <a:gd name="connsiteY6" fmla="*/ 1585241 h 5293402"/>
              <a:gd name="connsiteX7" fmla="*/ 5565656 w 6375745"/>
              <a:gd name="connsiteY7" fmla="*/ 1450225 h 5293402"/>
              <a:gd name="connsiteX8" fmla="*/ 5520650 w 6375745"/>
              <a:gd name="connsiteY8" fmla="*/ 2575351 h 5293402"/>
              <a:gd name="connsiteX9" fmla="*/ 4890581 w 6375745"/>
              <a:gd name="connsiteY9" fmla="*/ 3925501 h 5293402"/>
              <a:gd name="connsiteX10" fmla="*/ 3495426 w 6375745"/>
              <a:gd name="connsiteY10" fmla="*/ 5230645 h 5293402"/>
              <a:gd name="connsiteX11" fmla="*/ 3135386 w 6375745"/>
              <a:gd name="connsiteY11" fmla="*/ 4015510 h 5293402"/>
              <a:gd name="connsiteX12" fmla="*/ 570101 w 6375745"/>
              <a:gd name="connsiteY12" fmla="*/ 3835490 h 5293402"/>
              <a:gd name="connsiteX0" fmla="*/ 0 w 6375745"/>
              <a:gd name="connsiteY0" fmla="*/ 3847723 h 5293402"/>
              <a:gd name="connsiteX1" fmla="*/ 1830241 w 6375745"/>
              <a:gd name="connsiteY1" fmla="*/ 2980396 h 5293402"/>
              <a:gd name="connsiteX2" fmla="*/ 3023858 w 6375745"/>
              <a:gd name="connsiteY2" fmla="*/ 1846907 h 5293402"/>
              <a:gd name="connsiteX3" fmla="*/ 3349783 w 6375745"/>
              <a:gd name="connsiteY3" fmla="*/ 995881 h 5293402"/>
              <a:gd name="connsiteX4" fmla="*/ 2761307 w 6375745"/>
              <a:gd name="connsiteY4" fmla="*/ 778598 h 5293402"/>
              <a:gd name="connsiteX5" fmla="*/ 5151422 w 6375745"/>
              <a:gd name="connsiteY5" fmla="*/ 0 h 5293402"/>
              <a:gd name="connsiteX6" fmla="*/ 6375745 w 6375745"/>
              <a:gd name="connsiteY6" fmla="*/ 1585241 h 5293402"/>
              <a:gd name="connsiteX7" fmla="*/ 5565656 w 6375745"/>
              <a:gd name="connsiteY7" fmla="*/ 1450225 h 5293402"/>
              <a:gd name="connsiteX8" fmla="*/ 5520650 w 6375745"/>
              <a:gd name="connsiteY8" fmla="*/ 2575351 h 5293402"/>
              <a:gd name="connsiteX9" fmla="*/ 4890581 w 6375745"/>
              <a:gd name="connsiteY9" fmla="*/ 3925501 h 5293402"/>
              <a:gd name="connsiteX10" fmla="*/ 3495426 w 6375745"/>
              <a:gd name="connsiteY10" fmla="*/ 5230645 h 5293402"/>
              <a:gd name="connsiteX11" fmla="*/ 3135386 w 6375745"/>
              <a:gd name="connsiteY11" fmla="*/ 3835490 h 5293402"/>
              <a:gd name="connsiteX12" fmla="*/ 570101 w 6375745"/>
              <a:gd name="connsiteY12" fmla="*/ 3835490 h 5293402"/>
              <a:gd name="connsiteX0" fmla="*/ 0 w 6375745"/>
              <a:gd name="connsiteY0" fmla="*/ 3847723 h 5293402"/>
              <a:gd name="connsiteX1" fmla="*/ 1830241 w 6375745"/>
              <a:gd name="connsiteY1" fmla="*/ 2980396 h 5293402"/>
              <a:gd name="connsiteX2" fmla="*/ 3023858 w 6375745"/>
              <a:gd name="connsiteY2" fmla="*/ 1846907 h 5293402"/>
              <a:gd name="connsiteX3" fmla="*/ 3349783 w 6375745"/>
              <a:gd name="connsiteY3" fmla="*/ 995881 h 5293402"/>
              <a:gd name="connsiteX4" fmla="*/ 2761307 w 6375745"/>
              <a:gd name="connsiteY4" fmla="*/ 778598 h 5293402"/>
              <a:gd name="connsiteX5" fmla="*/ 5151422 w 6375745"/>
              <a:gd name="connsiteY5" fmla="*/ 0 h 5293402"/>
              <a:gd name="connsiteX6" fmla="*/ 6375745 w 6375745"/>
              <a:gd name="connsiteY6" fmla="*/ 1585241 h 5293402"/>
              <a:gd name="connsiteX7" fmla="*/ 5565656 w 6375745"/>
              <a:gd name="connsiteY7" fmla="*/ 1450225 h 5293402"/>
              <a:gd name="connsiteX8" fmla="*/ 5520650 w 6375745"/>
              <a:gd name="connsiteY8" fmla="*/ 2575351 h 5293402"/>
              <a:gd name="connsiteX9" fmla="*/ 4890581 w 6375745"/>
              <a:gd name="connsiteY9" fmla="*/ 3925501 h 5293402"/>
              <a:gd name="connsiteX10" fmla="*/ 3495426 w 6375745"/>
              <a:gd name="connsiteY10" fmla="*/ 5230645 h 5293402"/>
              <a:gd name="connsiteX11" fmla="*/ 3135386 w 6375745"/>
              <a:gd name="connsiteY11" fmla="*/ 3835490 h 5293402"/>
              <a:gd name="connsiteX12" fmla="*/ 570101 w 6375745"/>
              <a:gd name="connsiteY12" fmla="*/ 3835490 h 5293402"/>
              <a:gd name="connsiteX0" fmla="*/ 0 w 6375745"/>
              <a:gd name="connsiteY0" fmla="*/ 3847723 h 5293402"/>
              <a:gd name="connsiteX1" fmla="*/ 1830241 w 6375745"/>
              <a:gd name="connsiteY1" fmla="*/ 2980396 h 5293402"/>
              <a:gd name="connsiteX2" fmla="*/ 3135386 w 6375745"/>
              <a:gd name="connsiteY2" fmla="*/ 1945280 h 5293402"/>
              <a:gd name="connsiteX3" fmla="*/ 3349783 w 6375745"/>
              <a:gd name="connsiteY3" fmla="*/ 995881 h 5293402"/>
              <a:gd name="connsiteX4" fmla="*/ 2761307 w 6375745"/>
              <a:gd name="connsiteY4" fmla="*/ 778598 h 5293402"/>
              <a:gd name="connsiteX5" fmla="*/ 5151422 w 6375745"/>
              <a:gd name="connsiteY5" fmla="*/ 0 h 5293402"/>
              <a:gd name="connsiteX6" fmla="*/ 6375745 w 6375745"/>
              <a:gd name="connsiteY6" fmla="*/ 1585241 h 5293402"/>
              <a:gd name="connsiteX7" fmla="*/ 5565656 w 6375745"/>
              <a:gd name="connsiteY7" fmla="*/ 1450225 h 5293402"/>
              <a:gd name="connsiteX8" fmla="*/ 5520650 w 6375745"/>
              <a:gd name="connsiteY8" fmla="*/ 2575351 h 5293402"/>
              <a:gd name="connsiteX9" fmla="*/ 4890581 w 6375745"/>
              <a:gd name="connsiteY9" fmla="*/ 3925501 h 5293402"/>
              <a:gd name="connsiteX10" fmla="*/ 3495426 w 6375745"/>
              <a:gd name="connsiteY10" fmla="*/ 5230645 h 5293402"/>
              <a:gd name="connsiteX11" fmla="*/ 3135386 w 6375745"/>
              <a:gd name="connsiteY11" fmla="*/ 3835490 h 5293402"/>
              <a:gd name="connsiteX12" fmla="*/ 570101 w 6375745"/>
              <a:gd name="connsiteY12" fmla="*/ 3835490 h 5293402"/>
              <a:gd name="connsiteX0" fmla="*/ 0 w 6375745"/>
              <a:gd name="connsiteY0" fmla="*/ 3567628 h 5013307"/>
              <a:gd name="connsiteX1" fmla="*/ 1830241 w 6375745"/>
              <a:gd name="connsiteY1" fmla="*/ 2700301 h 5013307"/>
              <a:gd name="connsiteX2" fmla="*/ 3135386 w 6375745"/>
              <a:gd name="connsiteY2" fmla="*/ 1665185 h 5013307"/>
              <a:gd name="connsiteX3" fmla="*/ 3349783 w 6375745"/>
              <a:gd name="connsiteY3" fmla="*/ 715786 h 5013307"/>
              <a:gd name="connsiteX4" fmla="*/ 2761307 w 6375745"/>
              <a:gd name="connsiteY4" fmla="*/ 498503 h 5013307"/>
              <a:gd name="connsiteX5" fmla="*/ 4620551 w 6375745"/>
              <a:gd name="connsiteY5" fmla="*/ 0 h 5013307"/>
              <a:gd name="connsiteX6" fmla="*/ 6375745 w 6375745"/>
              <a:gd name="connsiteY6" fmla="*/ 1305146 h 5013307"/>
              <a:gd name="connsiteX7" fmla="*/ 5565656 w 6375745"/>
              <a:gd name="connsiteY7" fmla="*/ 1170130 h 5013307"/>
              <a:gd name="connsiteX8" fmla="*/ 5520650 w 6375745"/>
              <a:gd name="connsiteY8" fmla="*/ 2295256 h 5013307"/>
              <a:gd name="connsiteX9" fmla="*/ 4890581 w 6375745"/>
              <a:gd name="connsiteY9" fmla="*/ 3645406 h 5013307"/>
              <a:gd name="connsiteX10" fmla="*/ 3495426 w 6375745"/>
              <a:gd name="connsiteY10" fmla="*/ 4950550 h 5013307"/>
              <a:gd name="connsiteX11" fmla="*/ 3135386 w 6375745"/>
              <a:gd name="connsiteY11" fmla="*/ 3555395 h 5013307"/>
              <a:gd name="connsiteX12" fmla="*/ 570101 w 6375745"/>
              <a:gd name="connsiteY12" fmla="*/ 3555395 h 5013307"/>
              <a:gd name="connsiteX0" fmla="*/ 0 w 6375745"/>
              <a:gd name="connsiteY0" fmla="*/ 3882663 h 5328342"/>
              <a:gd name="connsiteX1" fmla="*/ 1830241 w 6375745"/>
              <a:gd name="connsiteY1" fmla="*/ 3015336 h 5328342"/>
              <a:gd name="connsiteX2" fmla="*/ 3135386 w 6375745"/>
              <a:gd name="connsiteY2" fmla="*/ 1980220 h 5328342"/>
              <a:gd name="connsiteX3" fmla="*/ 3349783 w 6375745"/>
              <a:gd name="connsiteY3" fmla="*/ 1030821 h 5328342"/>
              <a:gd name="connsiteX4" fmla="*/ 2761307 w 6375745"/>
              <a:gd name="connsiteY4" fmla="*/ 813538 h 5328342"/>
              <a:gd name="connsiteX5" fmla="*/ 4260511 w 6375745"/>
              <a:gd name="connsiteY5" fmla="*/ 0 h 5328342"/>
              <a:gd name="connsiteX6" fmla="*/ 6375745 w 6375745"/>
              <a:gd name="connsiteY6" fmla="*/ 1620181 h 5328342"/>
              <a:gd name="connsiteX7" fmla="*/ 5565656 w 6375745"/>
              <a:gd name="connsiteY7" fmla="*/ 1485165 h 5328342"/>
              <a:gd name="connsiteX8" fmla="*/ 5520650 w 6375745"/>
              <a:gd name="connsiteY8" fmla="*/ 2610291 h 5328342"/>
              <a:gd name="connsiteX9" fmla="*/ 4890581 w 6375745"/>
              <a:gd name="connsiteY9" fmla="*/ 3960441 h 5328342"/>
              <a:gd name="connsiteX10" fmla="*/ 3495426 w 6375745"/>
              <a:gd name="connsiteY10" fmla="*/ 5265585 h 5328342"/>
              <a:gd name="connsiteX11" fmla="*/ 3135386 w 6375745"/>
              <a:gd name="connsiteY11" fmla="*/ 3870430 h 5328342"/>
              <a:gd name="connsiteX12" fmla="*/ 570101 w 6375745"/>
              <a:gd name="connsiteY12" fmla="*/ 3870430 h 5328342"/>
              <a:gd name="connsiteX0" fmla="*/ 0 w 6150721"/>
              <a:gd name="connsiteY0" fmla="*/ 3882663 h 5328342"/>
              <a:gd name="connsiteX1" fmla="*/ 1830241 w 6150721"/>
              <a:gd name="connsiteY1" fmla="*/ 3015336 h 5328342"/>
              <a:gd name="connsiteX2" fmla="*/ 3135386 w 6150721"/>
              <a:gd name="connsiteY2" fmla="*/ 1980220 h 5328342"/>
              <a:gd name="connsiteX3" fmla="*/ 3349783 w 6150721"/>
              <a:gd name="connsiteY3" fmla="*/ 1030821 h 5328342"/>
              <a:gd name="connsiteX4" fmla="*/ 2761307 w 6150721"/>
              <a:gd name="connsiteY4" fmla="*/ 813538 h 5328342"/>
              <a:gd name="connsiteX5" fmla="*/ 4260511 w 6150721"/>
              <a:gd name="connsiteY5" fmla="*/ 0 h 5328342"/>
              <a:gd name="connsiteX6" fmla="*/ 6150721 w 6150721"/>
              <a:gd name="connsiteY6" fmla="*/ 1369493 h 5328342"/>
              <a:gd name="connsiteX7" fmla="*/ 5565656 w 6150721"/>
              <a:gd name="connsiteY7" fmla="*/ 1485165 h 5328342"/>
              <a:gd name="connsiteX8" fmla="*/ 5520650 w 6150721"/>
              <a:gd name="connsiteY8" fmla="*/ 2610291 h 5328342"/>
              <a:gd name="connsiteX9" fmla="*/ 4890581 w 6150721"/>
              <a:gd name="connsiteY9" fmla="*/ 3960441 h 5328342"/>
              <a:gd name="connsiteX10" fmla="*/ 3495426 w 6150721"/>
              <a:gd name="connsiteY10" fmla="*/ 5265585 h 5328342"/>
              <a:gd name="connsiteX11" fmla="*/ 3135386 w 6150721"/>
              <a:gd name="connsiteY11" fmla="*/ 3870430 h 5328342"/>
              <a:gd name="connsiteX12" fmla="*/ 570101 w 6150721"/>
              <a:gd name="connsiteY12" fmla="*/ 3870430 h 5328342"/>
              <a:gd name="connsiteX0" fmla="*/ 0 w 6150721"/>
              <a:gd name="connsiteY0" fmla="*/ 3882663 h 5328342"/>
              <a:gd name="connsiteX1" fmla="*/ 1830241 w 6150721"/>
              <a:gd name="connsiteY1" fmla="*/ 3015336 h 5328342"/>
              <a:gd name="connsiteX2" fmla="*/ 3135386 w 6150721"/>
              <a:gd name="connsiteY2" fmla="*/ 1980220 h 5328342"/>
              <a:gd name="connsiteX3" fmla="*/ 3349783 w 6150721"/>
              <a:gd name="connsiteY3" fmla="*/ 1030821 h 5328342"/>
              <a:gd name="connsiteX4" fmla="*/ 2761307 w 6150721"/>
              <a:gd name="connsiteY4" fmla="*/ 813538 h 5328342"/>
              <a:gd name="connsiteX5" fmla="*/ 4260511 w 6150721"/>
              <a:gd name="connsiteY5" fmla="*/ 0 h 5328342"/>
              <a:gd name="connsiteX6" fmla="*/ 6150721 w 6150721"/>
              <a:gd name="connsiteY6" fmla="*/ 1369493 h 5328342"/>
              <a:gd name="connsiteX7" fmla="*/ 5565656 w 6150721"/>
              <a:gd name="connsiteY7" fmla="*/ 1485165 h 5328342"/>
              <a:gd name="connsiteX8" fmla="*/ 5520650 w 6150721"/>
              <a:gd name="connsiteY8" fmla="*/ 2610291 h 5328342"/>
              <a:gd name="connsiteX9" fmla="*/ 4890581 w 6150721"/>
              <a:gd name="connsiteY9" fmla="*/ 3960441 h 5328342"/>
              <a:gd name="connsiteX10" fmla="*/ 3495426 w 6150721"/>
              <a:gd name="connsiteY10" fmla="*/ 5265585 h 5328342"/>
              <a:gd name="connsiteX11" fmla="*/ 3135386 w 6150721"/>
              <a:gd name="connsiteY11" fmla="*/ 3870430 h 5328342"/>
              <a:gd name="connsiteX12" fmla="*/ 255066 w 6150721"/>
              <a:gd name="connsiteY12" fmla="*/ 3859480 h 5328342"/>
              <a:gd name="connsiteX0" fmla="*/ 0 w 6150721"/>
              <a:gd name="connsiteY0" fmla="*/ 3882663 h 5328342"/>
              <a:gd name="connsiteX1" fmla="*/ 1830241 w 6150721"/>
              <a:gd name="connsiteY1" fmla="*/ 3015336 h 5328342"/>
              <a:gd name="connsiteX2" fmla="*/ 3135386 w 6150721"/>
              <a:gd name="connsiteY2" fmla="*/ 1980220 h 5328342"/>
              <a:gd name="connsiteX3" fmla="*/ 3349783 w 6150721"/>
              <a:gd name="connsiteY3" fmla="*/ 1030821 h 5328342"/>
              <a:gd name="connsiteX4" fmla="*/ 2761307 w 6150721"/>
              <a:gd name="connsiteY4" fmla="*/ 813538 h 5328342"/>
              <a:gd name="connsiteX5" fmla="*/ 4260511 w 6150721"/>
              <a:gd name="connsiteY5" fmla="*/ 0 h 5328342"/>
              <a:gd name="connsiteX6" fmla="*/ 6150721 w 6150721"/>
              <a:gd name="connsiteY6" fmla="*/ 1369493 h 5328342"/>
              <a:gd name="connsiteX7" fmla="*/ 5565656 w 6150721"/>
              <a:gd name="connsiteY7" fmla="*/ 1485165 h 5328342"/>
              <a:gd name="connsiteX8" fmla="*/ 5340631 w 6150721"/>
              <a:gd name="connsiteY8" fmla="*/ 2572987 h 5328342"/>
              <a:gd name="connsiteX9" fmla="*/ 4890581 w 6150721"/>
              <a:gd name="connsiteY9" fmla="*/ 3960441 h 5328342"/>
              <a:gd name="connsiteX10" fmla="*/ 3495426 w 6150721"/>
              <a:gd name="connsiteY10" fmla="*/ 5265585 h 5328342"/>
              <a:gd name="connsiteX11" fmla="*/ 3135386 w 6150721"/>
              <a:gd name="connsiteY11" fmla="*/ 3870430 h 5328342"/>
              <a:gd name="connsiteX12" fmla="*/ 255066 w 6150721"/>
              <a:gd name="connsiteY12" fmla="*/ 3859480 h 5328342"/>
              <a:gd name="connsiteX0" fmla="*/ 0 w 6150721"/>
              <a:gd name="connsiteY0" fmla="*/ 3882663 h 5328342"/>
              <a:gd name="connsiteX1" fmla="*/ 1830241 w 6150721"/>
              <a:gd name="connsiteY1" fmla="*/ 3015336 h 5328342"/>
              <a:gd name="connsiteX2" fmla="*/ 3135386 w 6150721"/>
              <a:gd name="connsiteY2" fmla="*/ 1980220 h 5328342"/>
              <a:gd name="connsiteX3" fmla="*/ 3349783 w 6150721"/>
              <a:gd name="connsiteY3" fmla="*/ 1030821 h 5328342"/>
              <a:gd name="connsiteX4" fmla="*/ 2761307 w 6150721"/>
              <a:gd name="connsiteY4" fmla="*/ 813538 h 5328342"/>
              <a:gd name="connsiteX5" fmla="*/ 4260511 w 6150721"/>
              <a:gd name="connsiteY5" fmla="*/ 0 h 5328342"/>
              <a:gd name="connsiteX6" fmla="*/ 6150721 w 6150721"/>
              <a:gd name="connsiteY6" fmla="*/ 1369493 h 5328342"/>
              <a:gd name="connsiteX7" fmla="*/ 5385636 w 6150721"/>
              <a:gd name="connsiteY7" fmla="*/ 1327993 h 5328342"/>
              <a:gd name="connsiteX8" fmla="*/ 5340631 w 6150721"/>
              <a:gd name="connsiteY8" fmla="*/ 2572987 h 5328342"/>
              <a:gd name="connsiteX9" fmla="*/ 4890581 w 6150721"/>
              <a:gd name="connsiteY9" fmla="*/ 3960441 h 5328342"/>
              <a:gd name="connsiteX10" fmla="*/ 3495426 w 6150721"/>
              <a:gd name="connsiteY10" fmla="*/ 5265585 h 5328342"/>
              <a:gd name="connsiteX11" fmla="*/ 3135386 w 6150721"/>
              <a:gd name="connsiteY11" fmla="*/ 3870430 h 5328342"/>
              <a:gd name="connsiteX12" fmla="*/ 255066 w 6150721"/>
              <a:gd name="connsiteY12" fmla="*/ 3859480 h 5328342"/>
              <a:gd name="connsiteX0" fmla="*/ 0 w 5925696"/>
              <a:gd name="connsiteY0" fmla="*/ 3882663 h 5328342"/>
              <a:gd name="connsiteX1" fmla="*/ 1830241 w 5925696"/>
              <a:gd name="connsiteY1" fmla="*/ 3015336 h 5328342"/>
              <a:gd name="connsiteX2" fmla="*/ 3135386 w 5925696"/>
              <a:gd name="connsiteY2" fmla="*/ 1980220 h 5328342"/>
              <a:gd name="connsiteX3" fmla="*/ 3349783 w 5925696"/>
              <a:gd name="connsiteY3" fmla="*/ 1030821 h 5328342"/>
              <a:gd name="connsiteX4" fmla="*/ 2761307 w 5925696"/>
              <a:gd name="connsiteY4" fmla="*/ 813538 h 5328342"/>
              <a:gd name="connsiteX5" fmla="*/ 4260511 w 5925696"/>
              <a:gd name="connsiteY5" fmla="*/ 0 h 5328342"/>
              <a:gd name="connsiteX6" fmla="*/ 5925696 w 5925696"/>
              <a:gd name="connsiteY6" fmla="*/ 1410993 h 5328342"/>
              <a:gd name="connsiteX7" fmla="*/ 5385636 w 5925696"/>
              <a:gd name="connsiteY7" fmla="*/ 1327993 h 5328342"/>
              <a:gd name="connsiteX8" fmla="*/ 5340631 w 5925696"/>
              <a:gd name="connsiteY8" fmla="*/ 2572987 h 5328342"/>
              <a:gd name="connsiteX9" fmla="*/ 4890581 w 5925696"/>
              <a:gd name="connsiteY9" fmla="*/ 3960441 h 5328342"/>
              <a:gd name="connsiteX10" fmla="*/ 3495426 w 5925696"/>
              <a:gd name="connsiteY10" fmla="*/ 5265585 h 5328342"/>
              <a:gd name="connsiteX11" fmla="*/ 3135386 w 5925696"/>
              <a:gd name="connsiteY11" fmla="*/ 3870430 h 5328342"/>
              <a:gd name="connsiteX12" fmla="*/ 255066 w 5925696"/>
              <a:gd name="connsiteY12" fmla="*/ 3859480 h 5328342"/>
              <a:gd name="connsiteX0" fmla="*/ 0 w 5925696"/>
              <a:gd name="connsiteY0" fmla="*/ 3882663 h 5328342"/>
              <a:gd name="connsiteX1" fmla="*/ 1830241 w 5925696"/>
              <a:gd name="connsiteY1" fmla="*/ 3015336 h 5328342"/>
              <a:gd name="connsiteX2" fmla="*/ 3135386 w 5925696"/>
              <a:gd name="connsiteY2" fmla="*/ 1980220 h 5328342"/>
              <a:gd name="connsiteX3" fmla="*/ 3349783 w 5925696"/>
              <a:gd name="connsiteY3" fmla="*/ 1030821 h 5328342"/>
              <a:gd name="connsiteX4" fmla="*/ 2761307 w 5925696"/>
              <a:gd name="connsiteY4" fmla="*/ 813538 h 5328342"/>
              <a:gd name="connsiteX5" fmla="*/ 4260511 w 5925696"/>
              <a:gd name="connsiteY5" fmla="*/ 0 h 5328342"/>
              <a:gd name="connsiteX6" fmla="*/ 5925696 w 5925696"/>
              <a:gd name="connsiteY6" fmla="*/ 1203494 h 5328342"/>
              <a:gd name="connsiteX7" fmla="*/ 5385636 w 5925696"/>
              <a:gd name="connsiteY7" fmla="*/ 1327993 h 5328342"/>
              <a:gd name="connsiteX8" fmla="*/ 5340631 w 5925696"/>
              <a:gd name="connsiteY8" fmla="*/ 2572987 h 5328342"/>
              <a:gd name="connsiteX9" fmla="*/ 4890581 w 5925696"/>
              <a:gd name="connsiteY9" fmla="*/ 3960441 h 5328342"/>
              <a:gd name="connsiteX10" fmla="*/ 3495426 w 5925696"/>
              <a:gd name="connsiteY10" fmla="*/ 5265585 h 5328342"/>
              <a:gd name="connsiteX11" fmla="*/ 3135386 w 5925696"/>
              <a:gd name="connsiteY11" fmla="*/ 3870430 h 5328342"/>
              <a:gd name="connsiteX12" fmla="*/ 255066 w 5925696"/>
              <a:gd name="connsiteY12" fmla="*/ 3859480 h 5328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925696" h="5328342">
                <a:moveTo>
                  <a:pt x="0" y="3882663"/>
                </a:moveTo>
                <a:cubicBezTo>
                  <a:pt x="610080" y="3593554"/>
                  <a:pt x="1307677" y="3332410"/>
                  <a:pt x="1830241" y="3015336"/>
                </a:cubicBezTo>
                <a:cubicBezTo>
                  <a:pt x="2352805" y="2698262"/>
                  <a:pt x="2882129" y="2310973"/>
                  <a:pt x="3135386" y="1980220"/>
                </a:cubicBezTo>
                <a:cubicBezTo>
                  <a:pt x="3388643" y="1649468"/>
                  <a:pt x="3393542" y="1208873"/>
                  <a:pt x="3349783" y="1030821"/>
                </a:cubicBezTo>
                <a:lnTo>
                  <a:pt x="2761307" y="813538"/>
                </a:lnTo>
                <a:lnTo>
                  <a:pt x="4260511" y="0"/>
                </a:lnTo>
                <a:lnTo>
                  <a:pt x="5925696" y="1203494"/>
                </a:lnTo>
                <a:lnTo>
                  <a:pt x="5385636" y="1327993"/>
                </a:lnTo>
                <a:cubicBezTo>
                  <a:pt x="5243120" y="1493011"/>
                  <a:pt x="5423140" y="2134246"/>
                  <a:pt x="5340631" y="2572987"/>
                </a:cubicBezTo>
                <a:cubicBezTo>
                  <a:pt x="5258122" y="3011728"/>
                  <a:pt x="5198115" y="3511675"/>
                  <a:pt x="4890581" y="3960441"/>
                </a:cubicBezTo>
                <a:cubicBezTo>
                  <a:pt x="4583047" y="4409207"/>
                  <a:pt x="3794475" y="5328342"/>
                  <a:pt x="3495426" y="5265585"/>
                </a:cubicBezTo>
                <a:cubicBezTo>
                  <a:pt x="3202894" y="5250583"/>
                  <a:pt x="3622940" y="4102956"/>
                  <a:pt x="3135386" y="3870430"/>
                </a:cubicBezTo>
                <a:cubicBezTo>
                  <a:pt x="2850354" y="3630403"/>
                  <a:pt x="798543" y="3766175"/>
                  <a:pt x="255066" y="3859480"/>
                </a:cubicBezTo>
              </a:path>
            </a:pathLst>
          </a:cu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รูปแบบอิสระ 3"/>
          <p:cNvSpPr/>
          <p:nvPr/>
        </p:nvSpPr>
        <p:spPr>
          <a:xfrm>
            <a:off x="341530" y="593685"/>
            <a:ext cx="2816804" cy="2545512"/>
          </a:xfrm>
          <a:custGeom>
            <a:avLst/>
            <a:gdLst>
              <a:gd name="connsiteX0" fmla="*/ 0 w 1901228"/>
              <a:gd name="connsiteY0" fmla="*/ 1765426 h 1765426"/>
              <a:gd name="connsiteX1" fmla="*/ 1874067 w 1901228"/>
              <a:gd name="connsiteY1" fmla="*/ 1765426 h 1765426"/>
              <a:gd name="connsiteX2" fmla="*/ 1901228 w 1901228"/>
              <a:gd name="connsiteY2" fmla="*/ 0 h 1765426"/>
              <a:gd name="connsiteX3" fmla="*/ 1330859 w 1901228"/>
              <a:gd name="connsiteY3" fmla="*/ 0 h 1765426"/>
              <a:gd name="connsiteX4" fmla="*/ 0 w 1901228"/>
              <a:gd name="connsiteY4" fmla="*/ 1321806 h 1765426"/>
              <a:gd name="connsiteX5" fmla="*/ 0 w 1901228"/>
              <a:gd name="connsiteY5" fmla="*/ 1765426 h 1765426"/>
              <a:gd name="connsiteX0" fmla="*/ 0 w 1901228"/>
              <a:gd name="connsiteY0" fmla="*/ 1765426 h 1765426"/>
              <a:gd name="connsiteX1" fmla="*/ 1874067 w 1901228"/>
              <a:gd name="connsiteY1" fmla="*/ 1765426 h 1765426"/>
              <a:gd name="connsiteX2" fmla="*/ 1901228 w 1901228"/>
              <a:gd name="connsiteY2" fmla="*/ 0 h 1765426"/>
              <a:gd name="connsiteX3" fmla="*/ 1330859 w 1901228"/>
              <a:gd name="connsiteY3" fmla="*/ 0 h 1765426"/>
              <a:gd name="connsiteX4" fmla="*/ 0 w 1901228"/>
              <a:gd name="connsiteY4" fmla="*/ 1321806 h 1765426"/>
              <a:gd name="connsiteX5" fmla="*/ 0 w 1901228"/>
              <a:gd name="connsiteY5" fmla="*/ 1765426 h 1765426"/>
              <a:gd name="connsiteX0" fmla="*/ 0 w 1901228"/>
              <a:gd name="connsiteY0" fmla="*/ 1765426 h 1765426"/>
              <a:gd name="connsiteX1" fmla="*/ 1874067 w 1901228"/>
              <a:gd name="connsiteY1" fmla="*/ 1765426 h 1765426"/>
              <a:gd name="connsiteX2" fmla="*/ 1901228 w 1901228"/>
              <a:gd name="connsiteY2" fmla="*/ 0 h 1765426"/>
              <a:gd name="connsiteX3" fmla="*/ 1330859 w 1901228"/>
              <a:gd name="connsiteY3" fmla="*/ 0 h 1765426"/>
              <a:gd name="connsiteX4" fmla="*/ 945105 w 1901228"/>
              <a:gd name="connsiteY4" fmla="*/ 945105 h 1765426"/>
              <a:gd name="connsiteX5" fmla="*/ 0 w 1901228"/>
              <a:gd name="connsiteY5" fmla="*/ 1321806 h 1765426"/>
              <a:gd name="connsiteX6" fmla="*/ 0 w 1901228"/>
              <a:gd name="connsiteY6" fmla="*/ 1765426 h 1765426"/>
              <a:gd name="connsiteX0" fmla="*/ 0 w 1901228"/>
              <a:gd name="connsiteY0" fmla="*/ 1803503 h 1803503"/>
              <a:gd name="connsiteX1" fmla="*/ 1874067 w 1901228"/>
              <a:gd name="connsiteY1" fmla="*/ 1803503 h 1803503"/>
              <a:gd name="connsiteX2" fmla="*/ 1901228 w 1901228"/>
              <a:gd name="connsiteY2" fmla="*/ 38077 h 1803503"/>
              <a:gd name="connsiteX3" fmla="*/ 1330859 w 1901228"/>
              <a:gd name="connsiteY3" fmla="*/ 38077 h 1803503"/>
              <a:gd name="connsiteX4" fmla="*/ 1224444 w 1901228"/>
              <a:gd name="connsiteY4" fmla="*/ 157517 h 1803503"/>
              <a:gd name="connsiteX5" fmla="*/ 945105 w 1901228"/>
              <a:gd name="connsiteY5" fmla="*/ 983182 h 1803503"/>
              <a:gd name="connsiteX6" fmla="*/ 0 w 1901228"/>
              <a:gd name="connsiteY6" fmla="*/ 1359883 h 1803503"/>
              <a:gd name="connsiteX7" fmla="*/ 0 w 1901228"/>
              <a:gd name="connsiteY7" fmla="*/ 1803503 h 1803503"/>
              <a:gd name="connsiteX0" fmla="*/ 0 w 1901228"/>
              <a:gd name="connsiteY0" fmla="*/ 1877937 h 1877937"/>
              <a:gd name="connsiteX1" fmla="*/ 1874067 w 1901228"/>
              <a:gd name="connsiteY1" fmla="*/ 1877937 h 1877937"/>
              <a:gd name="connsiteX2" fmla="*/ 1901228 w 1901228"/>
              <a:gd name="connsiteY2" fmla="*/ 112511 h 1877937"/>
              <a:gd name="connsiteX3" fmla="*/ 1330859 w 1901228"/>
              <a:gd name="connsiteY3" fmla="*/ 112511 h 1877937"/>
              <a:gd name="connsiteX4" fmla="*/ 1305145 w 1901228"/>
              <a:gd name="connsiteY4" fmla="*/ 157517 h 1877937"/>
              <a:gd name="connsiteX5" fmla="*/ 945105 w 1901228"/>
              <a:gd name="connsiteY5" fmla="*/ 1057616 h 1877937"/>
              <a:gd name="connsiteX6" fmla="*/ 0 w 1901228"/>
              <a:gd name="connsiteY6" fmla="*/ 1434317 h 1877937"/>
              <a:gd name="connsiteX7" fmla="*/ 0 w 1901228"/>
              <a:gd name="connsiteY7" fmla="*/ 1877937 h 1877937"/>
              <a:gd name="connsiteX0" fmla="*/ 100970 w 2002198"/>
              <a:gd name="connsiteY0" fmla="*/ 1877937 h 1877937"/>
              <a:gd name="connsiteX1" fmla="*/ 1975037 w 2002198"/>
              <a:gd name="connsiteY1" fmla="*/ 1877937 h 1877937"/>
              <a:gd name="connsiteX2" fmla="*/ 2002198 w 2002198"/>
              <a:gd name="connsiteY2" fmla="*/ 112511 h 1877937"/>
              <a:gd name="connsiteX3" fmla="*/ 1431829 w 2002198"/>
              <a:gd name="connsiteY3" fmla="*/ 112511 h 1877937"/>
              <a:gd name="connsiteX4" fmla="*/ 1406115 w 2002198"/>
              <a:gd name="connsiteY4" fmla="*/ 157517 h 1877937"/>
              <a:gd name="connsiteX5" fmla="*/ 1046075 w 2002198"/>
              <a:gd name="connsiteY5" fmla="*/ 1057616 h 1877937"/>
              <a:gd name="connsiteX6" fmla="*/ 157517 w 2002198"/>
              <a:gd name="connsiteY6" fmla="*/ 1354582 h 1877937"/>
              <a:gd name="connsiteX7" fmla="*/ 100970 w 2002198"/>
              <a:gd name="connsiteY7" fmla="*/ 1434317 h 1877937"/>
              <a:gd name="connsiteX8" fmla="*/ 100970 w 2002198"/>
              <a:gd name="connsiteY8" fmla="*/ 1877937 h 1877937"/>
              <a:gd name="connsiteX0" fmla="*/ 67507 w 1968735"/>
              <a:gd name="connsiteY0" fmla="*/ 1877937 h 1877937"/>
              <a:gd name="connsiteX1" fmla="*/ 1941574 w 1968735"/>
              <a:gd name="connsiteY1" fmla="*/ 1877937 h 1877937"/>
              <a:gd name="connsiteX2" fmla="*/ 1968735 w 1968735"/>
              <a:gd name="connsiteY2" fmla="*/ 112511 h 1877937"/>
              <a:gd name="connsiteX3" fmla="*/ 1398366 w 1968735"/>
              <a:gd name="connsiteY3" fmla="*/ 112511 h 1877937"/>
              <a:gd name="connsiteX4" fmla="*/ 1372652 w 1968735"/>
              <a:gd name="connsiteY4" fmla="*/ 157517 h 1877937"/>
              <a:gd name="connsiteX5" fmla="*/ 1012612 w 1968735"/>
              <a:gd name="connsiteY5" fmla="*/ 1057616 h 1877937"/>
              <a:gd name="connsiteX6" fmla="*/ 157517 w 1968735"/>
              <a:gd name="connsiteY6" fmla="*/ 1372652 h 1877937"/>
              <a:gd name="connsiteX7" fmla="*/ 67507 w 1968735"/>
              <a:gd name="connsiteY7" fmla="*/ 1434317 h 1877937"/>
              <a:gd name="connsiteX8" fmla="*/ 67507 w 1968735"/>
              <a:gd name="connsiteY8" fmla="*/ 1877937 h 1877937"/>
              <a:gd name="connsiteX0" fmla="*/ 52506 w 1953734"/>
              <a:gd name="connsiteY0" fmla="*/ 1870437 h 1870437"/>
              <a:gd name="connsiteX1" fmla="*/ 1926573 w 1953734"/>
              <a:gd name="connsiteY1" fmla="*/ 1870437 h 1870437"/>
              <a:gd name="connsiteX2" fmla="*/ 1953734 w 1953734"/>
              <a:gd name="connsiteY2" fmla="*/ 105011 h 1870437"/>
              <a:gd name="connsiteX3" fmla="*/ 1383365 w 1953734"/>
              <a:gd name="connsiteY3" fmla="*/ 105011 h 1870437"/>
              <a:gd name="connsiteX4" fmla="*/ 1357651 w 1953734"/>
              <a:gd name="connsiteY4" fmla="*/ 150017 h 1870437"/>
              <a:gd name="connsiteX5" fmla="*/ 907601 w 1953734"/>
              <a:gd name="connsiteY5" fmla="*/ 1005112 h 1870437"/>
              <a:gd name="connsiteX6" fmla="*/ 142516 w 1953734"/>
              <a:gd name="connsiteY6" fmla="*/ 1365152 h 1870437"/>
              <a:gd name="connsiteX7" fmla="*/ 52506 w 1953734"/>
              <a:gd name="connsiteY7" fmla="*/ 1426817 h 1870437"/>
              <a:gd name="connsiteX8" fmla="*/ 52506 w 1953734"/>
              <a:gd name="connsiteY8" fmla="*/ 1870437 h 1870437"/>
              <a:gd name="connsiteX0" fmla="*/ 52506 w 1953734"/>
              <a:gd name="connsiteY0" fmla="*/ 1765426 h 1765426"/>
              <a:gd name="connsiteX1" fmla="*/ 1926573 w 1953734"/>
              <a:gd name="connsiteY1" fmla="*/ 1765426 h 1765426"/>
              <a:gd name="connsiteX2" fmla="*/ 1953734 w 1953734"/>
              <a:gd name="connsiteY2" fmla="*/ 0 h 1765426"/>
              <a:gd name="connsiteX3" fmla="*/ 1357651 w 1953734"/>
              <a:gd name="connsiteY3" fmla="*/ 45006 h 1765426"/>
              <a:gd name="connsiteX4" fmla="*/ 907601 w 1953734"/>
              <a:gd name="connsiteY4" fmla="*/ 900101 h 1765426"/>
              <a:gd name="connsiteX5" fmla="*/ 142516 w 1953734"/>
              <a:gd name="connsiteY5" fmla="*/ 1260141 h 1765426"/>
              <a:gd name="connsiteX6" fmla="*/ 52506 w 1953734"/>
              <a:gd name="connsiteY6" fmla="*/ 1321806 h 1765426"/>
              <a:gd name="connsiteX7" fmla="*/ 52506 w 1953734"/>
              <a:gd name="connsiteY7" fmla="*/ 1765426 h 1765426"/>
              <a:gd name="connsiteX0" fmla="*/ 52506 w 1953734"/>
              <a:gd name="connsiteY0" fmla="*/ 1765426 h 1765426"/>
              <a:gd name="connsiteX1" fmla="*/ 1926573 w 1953734"/>
              <a:gd name="connsiteY1" fmla="*/ 1765426 h 1765426"/>
              <a:gd name="connsiteX2" fmla="*/ 1953734 w 1953734"/>
              <a:gd name="connsiteY2" fmla="*/ 0 h 1765426"/>
              <a:gd name="connsiteX3" fmla="*/ 1395155 w 1953734"/>
              <a:gd name="connsiteY3" fmla="*/ 30003 h 1765426"/>
              <a:gd name="connsiteX4" fmla="*/ 907601 w 1953734"/>
              <a:gd name="connsiteY4" fmla="*/ 900101 h 1765426"/>
              <a:gd name="connsiteX5" fmla="*/ 142516 w 1953734"/>
              <a:gd name="connsiteY5" fmla="*/ 1260141 h 1765426"/>
              <a:gd name="connsiteX6" fmla="*/ 52506 w 1953734"/>
              <a:gd name="connsiteY6" fmla="*/ 1321806 h 1765426"/>
              <a:gd name="connsiteX7" fmla="*/ 52506 w 1953734"/>
              <a:gd name="connsiteY7" fmla="*/ 1765426 h 1765426"/>
              <a:gd name="connsiteX0" fmla="*/ 52506 w 1953734"/>
              <a:gd name="connsiteY0" fmla="*/ 1825433 h 1825433"/>
              <a:gd name="connsiteX1" fmla="*/ 1926573 w 1953734"/>
              <a:gd name="connsiteY1" fmla="*/ 1825433 h 1825433"/>
              <a:gd name="connsiteX2" fmla="*/ 1953734 w 1953734"/>
              <a:gd name="connsiteY2" fmla="*/ 60007 h 1825433"/>
              <a:gd name="connsiteX3" fmla="*/ 1440160 w 1953734"/>
              <a:gd name="connsiteY3" fmla="*/ 0 h 1825433"/>
              <a:gd name="connsiteX4" fmla="*/ 907601 w 1953734"/>
              <a:gd name="connsiteY4" fmla="*/ 960108 h 1825433"/>
              <a:gd name="connsiteX5" fmla="*/ 142516 w 1953734"/>
              <a:gd name="connsiteY5" fmla="*/ 1320148 h 1825433"/>
              <a:gd name="connsiteX6" fmla="*/ 52506 w 1953734"/>
              <a:gd name="connsiteY6" fmla="*/ 1381813 h 1825433"/>
              <a:gd name="connsiteX7" fmla="*/ 52506 w 1953734"/>
              <a:gd name="connsiteY7" fmla="*/ 1825433 h 1825433"/>
              <a:gd name="connsiteX0" fmla="*/ 52506 w 1935215"/>
              <a:gd name="connsiteY0" fmla="*/ 1825433 h 1825433"/>
              <a:gd name="connsiteX1" fmla="*/ 1926573 w 1935215"/>
              <a:gd name="connsiteY1" fmla="*/ 1825433 h 1825433"/>
              <a:gd name="connsiteX2" fmla="*/ 1935215 w 1935215"/>
              <a:gd name="connsiteY2" fmla="*/ 1 h 1825433"/>
              <a:gd name="connsiteX3" fmla="*/ 1440160 w 1935215"/>
              <a:gd name="connsiteY3" fmla="*/ 0 h 1825433"/>
              <a:gd name="connsiteX4" fmla="*/ 907601 w 1935215"/>
              <a:gd name="connsiteY4" fmla="*/ 960108 h 1825433"/>
              <a:gd name="connsiteX5" fmla="*/ 142516 w 1935215"/>
              <a:gd name="connsiteY5" fmla="*/ 1320148 h 1825433"/>
              <a:gd name="connsiteX6" fmla="*/ 52506 w 1935215"/>
              <a:gd name="connsiteY6" fmla="*/ 1381813 h 1825433"/>
              <a:gd name="connsiteX7" fmla="*/ 52506 w 1935215"/>
              <a:gd name="connsiteY7" fmla="*/ 1825433 h 1825433"/>
              <a:gd name="connsiteX0" fmla="*/ 66258 w 1948967"/>
              <a:gd name="connsiteY0" fmla="*/ 1825433 h 1825433"/>
              <a:gd name="connsiteX1" fmla="*/ 1940325 w 1948967"/>
              <a:gd name="connsiteY1" fmla="*/ 1825433 h 1825433"/>
              <a:gd name="connsiteX2" fmla="*/ 1948967 w 1948967"/>
              <a:gd name="connsiteY2" fmla="*/ 1 h 1825433"/>
              <a:gd name="connsiteX3" fmla="*/ 1453912 w 1948967"/>
              <a:gd name="connsiteY3" fmla="*/ 0 h 1825433"/>
              <a:gd name="connsiteX4" fmla="*/ 1003863 w 1948967"/>
              <a:gd name="connsiteY4" fmla="*/ 900101 h 1825433"/>
              <a:gd name="connsiteX5" fmla="*/ 156268 w 1948967"/>
              <a:gd name="connsiteY5" fmla="*/ 1320148 h 1825433"/>
              <a:gd name="connsiteX6" fmla="*/ 66258 w 1948967"/>
              <a:gd name="connsiteY6" fmla="*/ 1381813 h 1825433"/>
              <a:gd name="connsiteX7" fmla="*/ 66258 w 1948967"/>
              <a:gd name="connsiteY7" fmla="*/ 1825433 h 1825433"/>
              <a:gd name="connsiteX0" fmla="*/ 67508 w 1950217"/>
              <a:gd name="connsiteY0" fmla="*/ 1825433 h 1825433"/>
              <a:gd name="connsiteX1" fmla="*/ 1941575 w 1950217"/>
              <a:gd name="connsiteY1" fmla="*/ 1825433 h 1825433"/>
              <a:gd name="connsiteX2" fmla="*/ 1950217 w 1950217"/>
              <a:gd name="connsiteY2" fmla="*/ 1 h 1825433"/>
              <a:gd name="connsiteX3" fmla="*/ 1455162 w 1950217"/>
              <a:gd name="connsiteY3" fmla="*/ 0 h 1825433"/>
              <a:gd name="connsiteX4" fmla="*/ 1005113 w 1950217"/>
              <a:gd name="connsiteY4" fmla="*/ 900101 h 1825433"/>
              <a:gd name="connsiteX5" fmla="*/ 157518 w 1950217"/>
              <a:gd name="connsiteY5" fmla="*/ 1320148 h 1825433"/>
              <a:gd name="connsiteX6" fmla="*/ 60008 w 1950217"/>
              <a:gd name="connsiteY6" fmla="*/ 1547796 h 1825433"/>
              <a:gd name="connsiteX7" fmla="*/ 67508 w 1950217"/>
              <a:gd name="connsiteY7" fmla="*/ 1825433 h 1825433"/>
              <a:gd name="connsiteX0" fmla="*/ 7500 w 1890209"/>
              <a:gd name="connsiteY0" fmla="*/ 1825433 h 1825433"/>
              <a:gd name="connsiteX1" fmla="*/ 1881567 w 1890209"/>
              <a:gd name="connsiteY1" fmla="*/ 1825433 h 1825433"/>
              <a:gd name="connsiteX2" fmla="*/ 1890209 w 1890209"/>
              <a:gd name="connsiteY2" fmla="*/ 1 h 1825433"/>
              <a:gd name="connsiteX3" fmla="*/ 1395154 w 1890209"/>
              <a:gd name="connsiteY3" fmla="*/ 0 h 1825433"/>
              <a:gd name="connsiteX4" fmla="*/ 945105 w 1890209"/>
              <a:gd name="connsiteY4" fmla="*/ 900101 h 1825433"/>
              <a:gd name="connsiteX5" fmla="*/ 97510 w 1890209"/>
              <a:gd name="connsiteY5" fmla="*/ 1320148 h 1825433"/>
              <a:gd name="connsiteX6" fmla="*/ 0 w 1890209"/>
              <a:gd name="connsiteY6" fmla="*/ 1547796 h 1825433"/>
              <a:gd name="connsiteX7" fmla="*/ 7500 w 1890209"/>
              <a:gd name="connsiteY7" fmla="*/ 1825433 h 1825433"/>
              <a:gd name="connsiteX0" fmla="*/ 7500 w 1890209"/>
              <a:gd name="connsiteY0" fmla="*/ 1825433 h 1825433"/>
              <a:gd name="connsiteX1" fmla="*/ 1881567 w 1890209"/>
              <a:gd name="connsiteY1" fmla="*/ 1825433 h 1825433"/>
              <a:gd name="connsiteX2" fmla="*/ 1890209 w 1890209"/>
              <a:gd name="connsiteY2" fmla="*/ 1 h 1825433"/>
              <a:gd name="connsiteX3" fmla="*/ 1395154 w 1890209"/>
              <a:gd name="connsiteY3" fmla="*/ 0 h 1825433"/>
              <a:gd name="connsiteX4" fmla="*/ 945105 w 1890209"/>
              <a:gd name="connsiteY4" fmla="*/ 900101 h 1825433"/>
              <a:gd name="connsiteX5" fmla="*/ 180020 w 1890209"/>
              <a:gd name="connsiteY5" fmla="*/ 1497867 h 1825433"/>
              <a:gd name="connsiteX6" fmla="*/ 0 w 1890209"/>
              <a:gd name="connsiteY6" fmla="*/ 1547796 h 1825433"/>
              <a:gd name="connsiteX7" fmla="*/ 7500 w 1890209"/>
              <a:gd name="connsiteY7" fmla="*/ 1825433 h 1825433"/>
              <a:gd name="connsiteX0" fmla="*/ 7500 w 1890209"/>
              <a:gd name="connsiteY0" fmla="*/ 1825433 h 1825433"/>
              <a:gd name="connsiteX1" fmla="*/ 1881567 w 1890209"/>
              <a:gd name="connsiteY1" fmla="*/ 1825433 h 1825433"/>
              <a:gd name="connsiteX2" fmla="*/ 1890209 w 1890209"/>
              <a:gd name="connsiteY2" fmla="*/ 1 h 1825433"/>
              <a:gd name="connsiteX3" fmla="*/ 1395154 w 1890209"/>
              <a:gd name="connsiteY3" fmla="*/ 0 h 1825433"/>
              <a:gd name="connsiteX4" fmla="*/ 945105 w 1890209"/>
              <a:gd name="connsiteY4" fmla="*/ 900101 h 1825433"/>
              <a:gd name="connsiteX5" fmla="*/ 135015 w 1890209"/>
              <a:gd name="connsiteY5" fmla="*/ 1497867 h 1825433"/>
              <a:gd name="connsiteX6" fmla="*/ 0 w 1890209"/>
              <a:gd name="connsiteY6" fmla="*/ 1547796 h 1825433"/>
              <a:gd name="connsiteX7" fmla="*/ 7500 w 1890209"/>
              <a:gd name="connsiteY7" fmla="*/ 1825433 h 1825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90209" h="1825433">
                <a:moveTo>
                  <a:pt x="7500" y="1825433"/>
                </a:moveTo>
                <a:lnTo>
                  <a:pt x="1881567" y="1825433"/>
                </a:lnTo>
                <a:cubicBezTo>
                  <a:pt x="1884448" y="1216956"/>
                  <a:pt x="1887328" y="608478"/>
                  <a:pt x="1890209" y="1"/>
                </a:cubicBezTo>
                <a:lnTo>
                  <a:pt x="1395154" y="0"/>
                </a:lnTo>
                <a:cubicBezTo>
                  <a:pt x="1315860" y="150017"/>
                  <a:pt x="1155128" y="650457"/>
                  <a:pt x="945105" y="900101"/>
                </a:cubicBezTo>
                <a:cubicBezTo>
                  <a:pt x="735082" y="1149746"/>
                  <a:pt x="292533" y="1389918"/>
                  <a:pt x="135015" y="1497867"/>
                </a:cubicBezTo>
                <a:lnTo>
                  <a:pt x="0" y="1547796"/>
                </a:lnTo>
                <a:lnTo>
                  <a:pt x="7500" y="1825433"/>
                </a:lnTo>
                <a:close/>
              </a:path>
            </a:pathLst>
          </a:cu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วงรี 7"/>
          <p:cNvSpPr/>
          <p:nvPr/>
        </p:nvSpPr>
        <p:spPr>
          <a:xfrm>
            <a:off x="2591780" y="2663915"/>
            <a:ext cx="135015" cy="1350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รูปแบบอิสระ 4"/>
          <p:cNvSpPr/>
          <p:nvPr/>
        </p:nvSpPr>
        <p:spPr>
          <a:xfrm rot="18233891">
            <a:off x="6045308" y="2807227"/>
            <a:ext cx="400183" cy="509993"/>
          </a:xfrm>
          <a:custGeom>
            <a:avLst/>
            <a:gdLst>
              <a:gd name="connsiteX0" fmla="*/ 352540 w 870333"/>
              <a:gd name="connsiteY0" fmla="*/ 0 h 925416"/>
              <a:gd name="connsiteX1" fmla="*/ 0 w 870333"/>
              <a:gd name="connsiteY1" fmla="*/ 716096 h 925416"/>
              <a:gd name="connsiteX2" fmla="*/ 396608 w 870333"/>
              <a:gd name="connsiteY2" fmla="*/ 925416 h 925416"/>
              <a:gd name="connsiteX3" fmla="*/ 870333 w 870333"/>
              <a:gd name="connsiteY3" fmla="*/ 749147 h 925416"/>
              <a:gd name="connsiteX4" fmla="*/ 352540 w 870333"/>
              <a:gd name="connsiteY4" fmla="*/ 0 h 925416"/>
              <a:gd name="connsiteX0" fmla="*/ 359885 w 877678"/>
              <a:gd name="connsiteY0" fmla="*/ 5508 h 930924"/>
              <a:gd name="connsiteX1" fmla="*/ 7345 w 877678"/>
              <a:gd name="connsiteY1" fmla="*/ 721604 h 930924"/>
              <a:gd name="connsiteX2" fmla="*/ 403953 w 877678"/>
              <a:gd name="connsiteY2" fmla="*/ 930924 h 930924"/>
              <a:gd name="connsiteX3" fmla="*/ 877678 w 877678"/>
              <a:gd name="connsiteY3" fmla="*/ 754655 h 930924"/>
              <a:gd name="connsiteX4" fmla="*/ 359885 w 877678"/>
              <a:gd name="connsiteY4" fmla="*/ 5508 h 930924"/>
              <a:gd name="connsiteX0" fmla="*/ 359885 w 877678"/>
              <a:gd name="connsiteY0" fmla="*/ 5508 h 930924"/>
              <a:gd name="connsiteX1" fmla="*/ 7345 w 877678"/>
              <a:gd name="connsiteY1" fmla="*/ 721604 h 930924"/>
              <a:gd name="connsiteX2" fmla="*/ 403953 w 877678"/>
              <a:gd name="connsiteY2" fmla="*/ 930924 h 930924"/>
              <a:gd name="connsiteX3" fmla="*/ 877678 w 877678"/>
              <a:gd name="connsiteY3" fmla="*/ 754655 h 930924"/>
              <a:gd name="connsiteX4" fmla="*/ 359885 w 877678"/>
              <a:gd name="connsiteY4" fmla="*/ 5508 h 930924"/>
              <a:gd name="connsiteX0" fmla="*/ 359885 w 877678"/>
              <a:gd name="connsiteY0" fmla="*/ 5508 h 930924"/>
              <a:gd name="connsiteX1" fmla="*/ 7345 w 877678"/>
              <a:gd name="connsiteY1" fmla="*/ 721604 h 930924"/>
              <a:gd name="connsiteX2" fmla="*/ 403953 w 877678"/>
              <a:gd name="connsiteY2" fmla="*/ 930924 h 930924"/>
              <a:gd name="connsiteX3" fmla="*/ 877678 w 877678"/>
              <a:gd name="connsiteY3" fmla="*/ 754655 h 930924"/>
              <a:gd name="connsiteX4" fmla="*/ 359885 w 877678"/>
              <a:gd name="connsiteY4" fmla="*/ 5508 h 930924"/>
              <a:gd name="connsiteX0" fmla="*/ 359885 w 885023"/>
              <a:gd name="connsiteY0" fmla="*/ 5508 h 936432"/>
              <a:gd name="connsiteX1" fmla="*/ 7345 w 885023"/>
              <a:gd name="connsiteY1" fmla="*/ 721604 h 936432"/>
              <a:gd name="connsiteX2" fmla="*/ 403953 w 885023"/>
              <a:gd name="connsiteY2" fmla="*/ 930924 h 936432"/>
              <a:gd name="connsiteX3" fmla="*/ 877678 w 885023"/>
              <a:gd name="connsiteY3" fmla="*/ 754655 h 936432"/>
              <a:gd name="connsiteX4" fmla="*/ 359885 w 885023"/>
              <a:gd name="connsiteY4" fmla="*/ 5508 h 936432"/>
              <a:gd name="connsiteX0" fmla="*/ 359885 w 785871"/>
              <a:gd name="connsiteY0" fmla="*/ 15558 h 956532"/>
              <a:gd name="connsiteX1" fmla="*/ 7345 w 785871"/>
              <a:gd name="connsiteY1" fmla="*/ 731654 h 956532"/>
              <a:gd name="connsiteX2" fmla="*/ 403953 w 785871"/>
              <a:gd name="connsiteY2" fmla="*/ 940974 h 956532"/>
              <a:gd name="connsiteX3" fmla="*/ 778526 w 785871"/>
              <a:gd name="connsiteY3" fmla="*/ 638306 h 956532"/>
              <a:gd name="connsiteX4" fmla="*/ 359885 w 785871"/>
              <a:gd name="connsiteY4" fmla="*/ 15558 h 956532"/>
              <a:gd name="connsiteX0" fmla="*/ 308784 w 734770"/>
              <a:gd name="connsiteY0" fmla="*/ 7501 h 940418"/>
              <a:gd name="connsiteX1" fmla="*/ 7345 w 734770"/>
              <a:gd name="connsiteY1" fmla="*/ 585244 h 940418"/>
              <a:gd name="connsiteX2" fmla="*/ 352852 w 734770"/>
              <a:gd name="connsiteY2" fmla="*/ 932917 h 940418"/>
              <a:gd name="connsiteX3" fmla="*/ 727425 w 734770"/>
              <a:gd name="connsiteY3" fmla="*/ 630249 h 940418"/>
              <a:gd name="connsiteX4" fmla="*/ 308784 w 734770"/>
              <a:gd name="connsiteY4" fmla="*/ 7501 h 940418"/>
              <a:gd name="connsiteX0" fmla="*/ 308784 w 644759"/>
              <a:gd name="connsiteY0" fmla="*/ 0 h 925416"/>
              <a:gd name="connsiteX1" fmla="*/ 7345 w 644759"/>
              <a:gd name="connsiteY1" fmla="*/ 577743 h 925416"/>
              <a:gd name="connsiteX2" fmla="*/ 352852 w 644759"/>
              <a:gd name="connsiteY2" fmla="*/ 925416 h 925416"/>
              <a:gd name="connsiteX3" fmla="*/ 637414 w 644759"/>
              <a:gd name="connsiteY3" fmla="*/ 577743 h 925416"/>
              <a:gd name="connsiteX4" fmla="*/ 308784 w 644759"/>
              <a:gd name="connsiteY4" fmla="*/ 0 h 925416"/>
              <a:gd name="connsiteX0" fmla="*/ 303705 w 634601"/>
              <a:gd name="connsiteY0" fmla="*/ 0 h 802768"/>
              <a:gd name="connsiteX1" fmla="*/ 2266 w 634601"/>
              <a:gd name="connsiteY1" fmla="*/ 577743 h 802768"/>
              <a:gd name="connsiteX2" fmla="*/ 317301 w 634601"/>
              <a:gd name="connsiteY2" fmla="*/ 802768 h 802768"/>
              <a:gd name="connsiteX3" fmla="*/ 632335 w 634601"/>
              <a:gd name="connsiteY3" fmla="*/ 577743 h 802768"/>
              <a:gd name="connsiteX4" fmla="*/ 303705 w 634601"/>
              <a:gd name="connsiteY4" fmla="*/ 0 h 802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4601" h="802768">
                <a:moveTo>
                  <a:pt x="303705" y="0"/>
                </a:moveTo>
                <a:cubicBezTo>
                  <a:pt x="198694" y="0"/>
                  <a:pt x="0" y="443948"/>
                  <a:pt x="2266" y="577743"/>
                </a:cubicBezTo>
                <a:cubicBezTo>
                  <a:pt x="4532" y="711538"/>
                  <a:pt x="212290" y="802768"/>
                  <a:pt x="317301" y="802768"/>
                </a:cubicBezTo>
                <a:cubicBezTo>
                  <a:pt x="422312" y="802768"/>
                  <a:pt x="634601" y="711538"/>
                  <a:pt x="632335" y="577743"/>
                </a:cubicBezTo>
                <a:cubicBezTo>
                  <a:pt x="630069" y="443948"/>
                  <a:pt x="408716" y="0"/>
                  <a:pt x="303705" y="0"/>
                </a:cubicBezTo>
                <a:close/>
              </a:path>
            </a:pathLst>
          </a:custGeom>
          <a:solidFill>
            <a:srgbClr val="0066FF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รูปแบบอิสระ 5"/>
          <p:cNvSpPr/>
          <p:nvPr/>
        </p:nvSpPr>
        <p:spPr>
          <a:xfrm rot="21435127">
            <a:off x="4989039" y="3663324"/>
            <a:ext cx="400183" cy="509993"/>
          </a:xfrm>
          <a:custGeom>
            <a:avLst/>
            <a:gdLst>
              <a:gd name="connsiteX0" fmla="*/ 352540 w 870333"/>
              <a:gd name="connsiteY0" fmla="*/ 0 h 925416"/>
              <a:gd name="connsiteX1" fmla="*/ 0 w 870333"/>
              <a:gd name="connsiteY1" fmla="*/ 716096 h 925416"/>
              <a:gd name="connsiteX2" fmla="*/ 396608 w 870333"/>
              <a:gd name="connsiteY2" fmla="*/ 925416 h 925416"/>
              <a:gd name="connsiteX3" fmla="*/ 870333 w 870333"/>
              <a:gd name="connsiteY3" fmla="*/ 749147 h 925416"/>
              <a:gd name="connsiteX4" fmla="*/ 352540 w 870333"/>
              <a:gd name="connsiteY4" fmla="*/ 0 h 925416"/>
              <a:gd name="connsiteX0" fmla="*/ 359885 w 877678"/>
              <a:gd name="connsiteY0" fmla="*/ 5508 h 930924"/>
              <a:gd name="connsiteX1" fmla="*/ 7345 w 877678"/>
              <a:gd name="connsiteY1" fmla="*/ 721604 h 930924"/>
              <a:gd name="connsiteX2" fmla="*/ 403953 w 877678"/>
              <a:gd name="connsiteY2" fmla="*/ 930924 h 930924"/>
              <a:gd name="connsiteX3" fmla="*/ 877678 w 877678"/>
              <a:gd name="connsiteY3" fmla="*/ 754655 h 930924"/>
              <a:gd name="connsiteX4" fmla="*/ 359885 w 877678"/>
              <a:gd name="connsiteY4" fmla="*/ 5508 h 930924"/>
              <a:gd name="connsiteX0" fmla="*/ 359885 w 877678"/>
              <a:gd name="connsiteY0" fmla="*/ 5508 h 930924"/>
              <a:gd name="connsiteX1" fmla="*/ 7345 w 877678"/>
              <a:gd name="connsiteY1" fmla="*/ 721604 h 930924"/>
              <a:gd name="connsiteX2" fmla="*/ 403953 w 877678"/>
              <a:gd name="connsiteY2" fmla="*/ 930924 h 930924"/>
              <a:gd name="connsiteX3" fmla="*/ 877678 w 877678"/>
              <a:gd name="connsiteY3" fmla="*/ 754655 h 930924"/>
              <a:gd name="connsiteX4" fmla="*/ 359885 w 877678"/>
              <a:gd name="connsiteY4" fmla="*/ 5508 h 930924"/>
              <a:gd name="connsiteX0" fmla="*/ 359885 w 877678"/>
              <a:gd name="connsiteY0" fmla="*/ 5508 h 930924"/>
              <a:gd name="connsiteX1" fmla="*/ 7345 w 877678"/>
              <a:gd name="connsiteY1" fmla="*/ 721604 h 930924"/>
              <a:gd name="connsiteX2" fmla="*/ 403953 w 877678"/>
              <a:gd name="connsiteY2" fmla="*/ 930924 h 930924"/>
              <a:gd name="connsiteX3" fmla="*/ 877678 w 877678"/>
              <a:gd name="connsiteY3" fmla="*/ 754655 h 930924"/>
              <a:gd name="connsiteX4" fmla="*/ 359885 w 877678"/>
              <a:gd name="connsiteY4" fmla="*/ 5508 h 930924"/>
              <a:gd name="connsiteX0" fmla="*/ 359885 w 885023"/>
              <a:gd name="connsiteY0" fmla="*/ 5508 h 936432"/>
              <a:gd name="connsiteX1" fmla="*/ 7345 w 885023"/>
              <a:gd name="connsiteY1" fmla="*/ 721604 h 936432"/>
              <a:gd name="connsiteX2" fmla="*/ 403953 w 885023"/>
              <a:gd name="connsiteY2" fmla="*/ 930924 h 936432"/>
              <a:gd name="connsiteX3" fmla="*/ 877678 w 885023"/>
              <a:gd name="connsiteY3" fmla="*/ 754655 h 936432"/>
              <a:gd name="connsiteX4" fmla="*/ 359885 w 885023"/>
              <a:gd name="connsiteY4" fmla="*/ 5508 h 936432"/>
              <a:gd name="connsiteX0" fmla="*/ 359885 w 785871"/>
              <a:gd name="connsiteY0" fmla="*/ 15558 h 956532"/>
              <a:gd name="connsiteX1" fmla="*/ 7345 w 785871"/>
              <a:gd name="connsiteY1" fmla="*/ 731654 h 956532"/>
              <a:gd name="connsiteX2" fmla="*/ 403953 w 785871"/>
              <a:gd name="connsiteY2" fmla="*/ 940974 h 956532"/>
              <a:gd name="connsiteX3" fmla="*/ 778526 w 785871"/>
              <a:gd name="connsiteY3" fmla="*/ 638306 h 956532"/>
              <a:gd name="connsiteX4" fmla="*/ 359885 w 785871"/>
              <a:gd name="connsiteY4" fmla="*/ 15558 h 956532"/>
              <a:gd name="connsiteX0" fmla="*/ 308784 w 734770"/>
              <a:gd name="connsiteY0" fmla="*/ 7501 h 940418"/>
              <a:gd name="connsiteX1" fmla="*/ 7345 w 734770"/>
              <a:gd name="connsiteY1" fmla="*/ 585244 h 940418"/>
              <a:gd name="connsiteX2" fmla="*/ 352852 w 734770"/>
              <a:gd name="connsiteY2" fmla="*/ 932917 h 940418"/>
              <a:gd name="connsiteX3" fmla="*/ 727425 w 734770"/>
              <a:gd name="connsiteY3" fmla="*/ 630249 h 940418"/>
              <a:gd name="connsiteX4" fmla="*/ 308784 w 734770"/>
              <a:gd name="connsiteY4" fmla="*/ 7501 h 940418"/>
              <a:gd name="connsiteX0" fmla="*/ 308784 w 644759"/>
              <a:gd name="connsiteY0" fmla="*/ 0 h 925416"/>
              <a:gd name="connsiteX1" fmla="*/ 7345 w 644759"/>
              <a:gd name="connsiteY1" fmla="*/ 577743 h 925416"/>
              <a:gd name="connsiteX2" fmla="*/ 352852 w 644759"/>
              <a:gd name="connsiteY2" fmla="*/ 925416 h 925416"/>
              <a:gd name="connsiteX3" fmla="*/ 637414 w 644759"/>
              <a:gd name="connsiteY3" fmla="*/ 577743 h 925416"/>
              <a:gd name="connsiteX4" fmla="*/ 308784 w 644759"/>
              <a:gd name="connsiteY4" fmla="*/ 0 h 925416"/>
              <a:gd name="connsiteX0" fmla="*/ 303705 w 634601"/>
              <a:gd name="connsiteY0" fmla="*/ 0 h 802768"/>
              <a:gd name="connsiteX1" fmla="*/ 2266 w 634601"/>
              <a:gd name="connsiteY1" fmla="*/ 577743 h 802768"/>
              <a:gd name="connsiteX2" fmla="*/ 317301 w 634601"/>
              <a:gd name="connsiteY2" fmla="*/ 802768 h 802768"/>
              <a:gd name="connsiteX3" fmla="*/ 632335 w 634601"/>
              <a:gd name="connsiteY3" fmla="*/ 577743 h 802768"/>
              <a:gd name="connsiteX4" fmla="*/ 303705 w 634601"/>
              <a:gd name="connsiteY4" fmla="*/ 0 h 802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4601" h="802768">
                <a:moveTo>
                  <a:pt x="303705" y="0"/>
                </a:moveTo>
                <a:cubicBezTo>
                  <a:pt x="198694" y="0"/>
                  <a:pt x="0" y="443948"/>
                  <a:pt x="2266" y="577743"/>
                </a:cubicBezTo>
                <a:cubicBezTo>
                  <a:pt x="4532" y="711538"/>
                  <a:pt x="212290" y="802768"/>
                  <a:pt x="317301" y="802768"/>
                </a:cubicBezTo>
                <a:cubicBezTo>
                  <a:pt x="422312" y="802768"/>
                  <a:pt x="634601" y="711538"/>
                  <a:pt x="632335" y="577743"/>
                </a:cubicBezTo>
                <a:cubicBezTo>
                  <a:pt x="630069" y="443948"/>
                  <a:pt x="408716" y="0"/>
                  <a:pt x="303705" y="0"/>
                </a:cubicBezTo>
                <a:close/>
              </a:path>
            </a:pathLst>
          </a:custGeom>
          <a:solidFill>
            <a:srgbClr val="0066FF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รูปแบบอิสระ 6"/>
          <p:cNvSpPr/>
          <p:nvPr/>
        </p:nvSpPr>
        <p:spPr>
          <a:xfrm rot="19916964">
            <a:off x="4940225" y="2602495"/>
            <a:ext cx="400183" cy="509993"/>
          </a:xfrm>
          <a:custGeom>
            <a:avLst/>
            <a:gdLst>
              <a:gd name="connsiteX0" fmla="*/ 352540 w 870333"/>
              <a:gd name="connsiteY0" fmla="*/ 0 h 925416"/>
              <a:gd name="connsiteX1" fmla="*/ 0 w 870333"/>
              <a:gd name="connsiteY1" fmla="*/ 716096 h 925416"/>
              <a:gd name="connsiteX2" fmla="*/ 396608 w 870333"/>
              <a:gd name="connsiteY2" fmla="*/ 925416 h 925416"/>
              <a:gd name="connsiteX3" fmla="*/ 870333 w 870333"/>
              <a:gd name="connsiteY3" fmla="*/ 749147 h 925416"/>
              <a:gd name="connsiteX4" fmla="*/ 352540 w 870333"/>
              <a:gd name="connsiteY4" fmla="*/ 0 h 925416"/>
              <a:gd name="connsiteX0" fmla="*/ 359885 w 877678"/>
              <a:gd name="connsiteY0" fmla="*/ 5508 h 930924"/>
              <a:gd name="connsiteX1" fmla="*/ 7345 w 877678"/>
              <a:gd name="connsiteY1" fmla="*/ 721604 h 930924"/>
              <a:gd name="connsiteX2" fmla="*/ 403953 w 877678"/>
              <a:gd name="connsiteY2" fmla="*/ 930924 h 930924"/>
              <a:gd name="connsiteX3" fmla="*/ 877678 w 877678"/>
              <a:gd name="connsiteY3" fmla="*/ 754655 h 930924"/>
              <a:gd name="connsiteX4" fmla="*/ 359885 w 877678"/>
              <a:gd name="connsiteY4" fmla="*/ 5508 h 930924"/>
              <a:gd name="connsiteX0" fmla="*/ 359885 w 877678"/>
              <a:gd name="connsiteY0" fmla="*/ 5508 h 930924"/>
              <a:gd name="connsiteX1" fmla="*/ 7345 w 877678"/>
              <a:gd name="connsiteY1" fmla="*/ 721604 h 930924"/>
              <a:gd name="connsiteX2" fmla="*/ 403953 w 877678"/>
              <a:gd name="connsiteY2" fmla="*/ 930924 h 930924"/>
              <a:gd name="connsiteX3" fmla="*/ 877678 w 877678"/>
              <a:gd name="connsiteY3" fmla="*/ 754655 h 930924"/>
              <a:gd name="connsiteX4" fmla="*/ 359885 w 877678"/>
              <a:gd name="connsiteY4" fmla="*/ 5508 h 930924"/>
              <a:gd name="connsiteX0" fmla="*/ 359885 w 877678"/>
              <a:gd name="connsiteY0" fmla="*/ 5508 h 930924"/>
              <a:gd name="connsiteX1" fmla="*/ 7345 w 877678"/>
              <a:gd name="connsiteY1" fmla="*/ 721604 h 930924"/>
              <a:gd name="connsiteX2" fmla="*/ 403953 w 877678"/>
              <a:gd name="connsiteY2" fmla="*/ 930924 h 930924"/>
              <a:gd name="connsiteX3" fmla="*/ 877678 w 877678"/>
              <a:gd name="connsiteY3" fmla="*/ 754655 h 930924"/>
              <a:gd name="connsiteX4" fmla="*/ 359885 w 877678"/>
              <a:gd name="connsiteY4" fmla="*/ 5508 h 930924"/>
              <a:gd name="connsiteX0" fmla="*/ 359885 w 885023"/>
              <a:gd name="connsiteY0" fmla="*/ 5508 h 936432"/>
              <a:gd name="connsiteX1" fmla="*/ 7345 w 885023"/>
              <a:gd name="connsiteY1" fmla="*/ 721604 h 936432"/>
              <a:gd name="connsiteX2" fmla="*/ 403953 w 885023"/>
              <a:gd name="connsiteY2" fmla="*/ 930924 h 936432"/>
              <a:gd name="connsiteX3" fmla="*/ 877678 w 885023"/>
              <a:gd name="connsiteY3" fmla="*/ 754655 h 936432"/>
              <a:gd name="connsiteX4" fmla="*/ 359885 w 885023"/>
              <a:gd name="connsiteY4" fmla="*/ 5508 h 936432"/>
              <a:gd name="connsiteX0" fmla="*/ 359885 w 785871"/>
              <a:gd name="connsiteY0" fmla="*/ 15558 h 956532"/>
              <a:gd name="connsiteX1" fmla="*/ 7345 w 785871"/>
              <a:gd name="connsiteY1" fmla="*/ 731654 h 956532"/>
              <a:gd name="connsiteX2" fmla="*/ 403953 w 785871"/>
              <a:gd name="connsiteY2" fmla="*/ 940974 h 956532"/>
              <a:gd name="connsiteX3" fmla="*/ 778526 w 785871"/>
              <a:gd name="connsiteY3" fmla="*/ 638306 h 956532"/>
              <a:gd name="connsiteX4" fmla="*/ 359885 w 785871"/>
              <a:gd name="connsiteY4" fmla="*/ 15558 h 956532"/>
              <a:gd name="connsiteX0" fmla="*/ 308784 w 734770"/>
              <a:gd name="connsiteY0" fmla="*/ 7501 h 940418"/>
              <a:gd name="connsiteX1" fmla="*/ 7345 w 734770"/>
              <a:gd name="connsiteY1" fmla="*/ 585244 h 940418"/>
              <a:gd name="connsiteX2" fmla="*/ 352852 w 734770"/>
              <a:gd name="connsiteY2" fmla="*/ 932917 h 940418"/>
              <a:gd name="connsiteX3" fmla="*/ 727425 w 734770"/>
              <a:gd name="connsiteY3" fmla="*/ 630249 h 940418"/>
              <a:gd name="connsiteX4" fmla="*/ 308784 w 734770"/>
              <a:gd name="connsiteY4" fmla="*/ 7501 h 940418"/>
              <a:gd name="connsiteX0" fmla="*/ 308784 w 644759"/>
              <a:gd name="connsiteY0" fmla="*/ 0 h 925416"/>
              <a:gd name="connsiteX1" fmla="*/ 7345 w 644759"/>
              <a:gd name="connsiteY1" fmla="*/ 577743 h 925416"/>
              <a:gd name="connsiteX2" fmla="*/ 352852 w 644759"/>
              <a:gd name="connsiteY2" fmla="*/ 925416 h 925416"/>
              <a:gd name="connsiteX3" fmla="*/ 637414 w 644759"/>
              <a:gd name="connsiteY3" fmla="*/ 577743 h 925416"/>
              <a:gd name="connsiteX4" fmla="*/ 308784 w 644759"/>
              <a:gd name="connsiteY4" fmla="*/ 0 h 925416"/>
              <a:gd name="connsiteX0" fmla="*/ 303705 w 634601"/>
              <a:gd name="connsiteY0" fmla="*/ 0 h 802768"/>
              <a:gd name="connsiteX1" fmla="*/ 2266 w 634601"/>
              <a:gd name="connsiteY1" fmla="*/ 577743 h 802768"/>
              <a:gd name="connsiteX2" fmla="*/ 317301 w 634601"/>
              <a:gd name="connsiteY2" fmla="*/ 802768 h 802768"/>
              <a:gd name="connsiteX3" fmla="*/ 632335 w 634601"/>
              <a:gd name="connsiteY3" fmla="*/ 577743 h 802768"/>
              <a:gd name="connsiteX4" fmla="*/ 303705 w 634601"/>
              <a:gd name="connsiteY4" fmla="*/ 0 h 802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4601" h="802768">
                <a:moveTo>
                  <a:pt x="303705" y="0"/>
                </a:moveTo>
                <a:cubicBezTo>
                  <a:pt x="198694" y="0"/>
                  <a:pt x="0" y="443948"/>
                  <a:pt x="2266" y="577743"/>
                </a:cubicBezTo>
                <a:cubicBezTo>
                  <a:pt x="4532" y="711538"/>
                  <a:pt x="212290" y="802768"/>
                  <a:pt x="317301" y="802768"/>
                </a:cubicBezTo>
                <a:cubicBezTo>
                  <a:pt x="422312" y="802768"/>
                  <a:pt x="634601" y="711538"/>
                  <a:pt x="632335" y="577743"/>
                </a:cubicBezTo>
                <a:cubicBezTo>
                  <a:pt x="630069" y="443948"/>
                  <a:pt x="408716" y="0"/>
                  <a:pt x="303705" y="0"/>
                </a:cubicBezTo>
                <a:close/>
              </a:path>
            </a:pathLst>
          </a:custGeom>
          <a:solidFill>
            <a:srgbClr val="0066FF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160</Words>
  <Application>Microsoft Office PowerPoint</Application>
  <PresentationFormat>นำเสนอทางหน้าจอ (4:3)</PresentationFormat>
  <Paragraphs>31</Paragraphs>
  <Slides>20</Slides>
  <Notes>1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20</vt:i4>
      </vt:variant>
    </vt:vector>
  </HeadingPairs>
  <TitlesOfParts>
    <vt:vector size="21" baseType="lpstr">
      <vt:lpstr>ชุดรูปแบบของ Office</vt:lpstr>
      <vt:lpstr>Evaporative Cooling Mechanism</vt:lpstr>
      <vt:lpstr>Evaporative Cooling </vt:lpstr>
      <vt:lpstr>ภาพนิ่ง 3</vt:lpstr>
      <vt:lpstr>ภาพนิ่ง 4</vt:lpstr>
      <vt:lpstr>ภาพนิ่ง 5</vt:lpstr>
      <vt:lpstr>ภาพนิ่ง 6</vt:lpstr>
      <vt:lpstr>ภาพนิ่ง 7</vt:lpstr>
      <vt:lpstr>ภาพนิ่ง 8</vt:lpstr>
      <vt:lpstr>ภาพนิ่ง 9</vt:lpstr>
      <vt:lpstr>ภาพนิ่ง 10</vt:lpstr>
      <vt:lpstr>ภาพนิ่ง 11</vt:lpstr>
      <vt:lpstr>ภาพนิ่ง 12</vt:lpstr>
      <vt:lpstr>ภาพนิ่ง 13</vt:lpstr>
      <vt:lpstr>ภาพนิ่ง 14</vt:lpstr>
      <vt:lpstr>ภาพนิ่ง 15</vt:lpstr>
      <vt:lpstr>ภาพนิ่ง 16</vt:lpstr>
      <vt:lpstr>ภาพนิ่ง 17</vt:lpstr>
      <vt:lpstr>ภาพนิ่ง 18</vt:lpstr>
      <vt:lpstr>ภาพนิ่ง 19</vt:lpstr>
      <vt:lpstr>ภาพนิ่ง 20</vt:lpstr>
    </vt:vector>
  </TitlesOfParts>
  <Company>KhonKaen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sommai_42036</dc:creator>
  <cp:lastModifiedBy>sommai_42036</cp:lastModifiedBy>
  <cp:revision>25</cp:revision>
  <dcterms:created xsi:type="dcterms:W3CDTF">2015-03-02T02:42:44Z</dcterms:created>
  <dcterms:modified xsi:type="dcterms:W3CDTF">2015-03-02T07:01:56Z</dcterms:modified>
</cp:coreProperties>
</file>