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8" r:id="rId6"/>
    <p:sldId id="269" r:id="rId7"/>
    <p:sldId id="260" r:id="rId8"/>
    <p:sldId id="270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DF356-DE34-4167-86B1-8E13D82DE21F}" type="datetimeFigureOut">
              <a:rPr lang="th-TH" smtClean="0"/>
              <a:pPr/>
              <a:t>08/08/59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0EE9E-7E06-427A-AA53-64911C05F529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Name of presenter</a:t>
            </a:r>
            <a:endParaRPr lang="th-TH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Conclusion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Problem in the experiment/ thesis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Thesis plan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 form</a:t>
            </a:r>
          </a:p>
          <a:p>
            <a:pPr lvl="1"/>
            <a:r>
              <a:rPr lang="en-US" dirty="0" smtClean="0"/>
              <a:t>Number </a:t>
            </a:r>
            <a:r>
              <a:rPr lang="en-US" dirty="0"/>
              <a:t>of enrolled </a:t>
            </a:r>
            <a:r>
              <a:rPr lang="en-US" dirty="0" smtClean="0"/>
              <a:t>credit</a:t>
            </a:r>
          </a:p>
          <a:p>
            <a:pPr lvl="1"/>
            <a:r>
              <a:rPr lang="en-US" dirty="0" smtClean="0"/>
              <a:t>Time </a:t>
            </a:r>
            <a:r>
              <a:rPr lang="en-US" dirty="0"/>
              <a:t>table &amp; </a:t>
            </a:r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to do next</a:t>
            </a:r>
            <a:r>
              <a:rPr lang="en-US" dirty="0" smtClean="0"/>
              <a:t> </a:t>
            </a:r>
            <a:endParaRPr lang="th-TH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143248"/>
            <a:ext cx="8229600" cy="114300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th-T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Introduction &amp; Rationale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oncise</a:t>
            </a:r>
          </a:p>
          <a:p>
            <a:r>
              <a:rPr lang="en-US" sz="2000" dirty="0" smtClean="0"/>
              <a:t>No need to present what is the definition of pathogen or epidemiology </a:t>
            </a:r>
            <a:r>
              <a:rPr lang="en-US" sz="2000" dirty="0" smtClean="0"/>
              <a:t>(can briefly present) unless </a:t>
            </a:r>
            <a:r>
              <a:rPr lang="en-US" sz="2000" dirty="0" smtClean="0"/>
              <a:t>it is very unique/ very new for the audience</a:t>
            </a:r>
          </a:p>
          <a:p>
            <a:r>
              <a:rPr lang="en-US" sz="2000" dirty="0" smtClean="0"/>
              <a:t>Content might include</a:t>
            </a:r>
          </a:p>
          <a:p>
            <a:pPr lvl="1"/>
            <a:r>
              <a:rPr lang="en-US" sz="1600" dirty="0" smtClean="0"/>
              <a:t>What is the previous work </a:t>
            </a:r>
            <a:r>
              <a:rPr lang="en-US" sz="1600" dirty="0" smtClean="0"/>
              <a:t>have been </a:t>
            </a:r>
            <a:r>
              <a:rPr lang="en-US" sz="1600" dirty="0" smtClean="0"/>
              <a:t>done, (what is the gap)</a:t>
            </a:r>
          </a:p>
          <a:p>
            <a:pPr lvl="1"/>
            <a:r>
              <a:rPr lang="en-US" sz="1600" dirty="0" smtClean="0"/>
              <a:t>What is the novel finding that this study will provide.</a:t>
            </a:r>
            <a:endParaRPr lang="th-TH" sz="1600" dirty="0" smtClean="0"/>
          </a:p>
          <a:p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Conceptual frame work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Flow chart</a:t>
            </a:r>
            <a:endParaRPr lang="th-T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Objective (s)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</a:p>
          <a:p>
            <a:pPr>
              <a:buNone/>
            </a:pPr>
            <a:r>
              <a:rPr lang="en-US" dirty="0" smtClean="0"/>
              <a:t>2.</a:t>
            </a:r>
            <a:endParaRPr lang="th-TH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Study design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Concise</a:t>
            </a:r>
          </a:p>
          <a:p>
            <a:r>
              <a:rPr lang="en-US" dirty="0" smtClean="0"/>
              <a:t>Flowchart is preferred </a:t>
            </a:r>
            <a:endParaRPr lang="th-TH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Anticipated outcomes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</a:p>
          <a:p>
            <a:pPr>
              <a:buNone/>
            </a:pPr>
            <a:r>
              <a:rPr lang="en-US" dirty="0" smtClean="0"/>
              <a:t>2.</a:t>
            </a:r>
          </a:p>
          <a:p>
            <a:pPr>
              <a:buNone/>
            </a:pPr>
            <a:r>
              <a:rPr lang="en-US" dirty="0" smtClean="0"/>
              <a:t>3.</a:t>
            </a:r>
            <a:endParaRPr lang="th-TH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Results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Results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ordia New" pitchFamily="34" charset="-34"/>
                <a:cs typeface="Times New Roman" pitchFamily="18" charset="0"/>
              </a:rPr>
              <a:t>Table compare the result from previous presentation</a:t>
            </a:r>
            <a:endParaRPr lang="th-TH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348" y="1785926"/>
          <a:ext cx="771530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2571768"/>
                <a:gridCol w="257176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Previous</a:t>
                      </a:r>
                      <a:r>
                        <a:rPr lang="en-US" baseline="0" dirty="0" smtClean="0"/>
                        <a:t> Report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Current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Report</a:t>
                      </a:r>
                      <a:endParaRPr lang="th-TH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</a:t>
                      </a:r>
                      <a:endParaRPr lang="th-T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</a:p>
                    <a:p>
                      <a:r>
                        <a:rPr lang="en-US" dirty="0" smtClean="0"/>
                        <a:t>-</a:t>
                      </a:r>
                    </a:p>
                    <a:p>
                      <a:r>
                        <a:rPr lang="en-US" dirty="0" smtClean="0"/>
                        <a:t>-</a:t>
                      </a:r>
                    </a:p>
                    <a:p>
                      <a:r>
                        <a:rPr lang="en-US" dirty="0" smtClean="0"/>
                        <a:t>-</a:t>
                      </a:r>
                    </a:p>
                    <a:p>
                      <a:r>
                        <a:rPr lang="en-US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</a:p>
                    <a:p>
                      <a:r>
                        <a:rPr lang="en-US" dirty="0" smtClean="0"/>
                        <a:t>-</a:t>
                      </a:r>
                    </a:p>
                    <a:p>
                      <a:r>
                        <a:rPr lang="en-US" dirty="0" smtClean="0"/>
                        <a:t>-</a:t>
                      </a:r>
                    </a:p>
                    <a:p>
                      <a:r>
                        <a:rPr lang="en-US" dirty="0" smtClean="0"/>
                        <a:t>-</a:t>
                      </a:r>
                    </a:p>
                    <a:p>
                      <a:r>
                        <a:rPr lang="en-US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141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Title </vt:lpstr>
      <vt:lpstr>Introduction &amp; Rationale</vt:lpstr>
      <vt:lpstr>Conceptual frame work</vt:lpstr>
      <vt:lpstr>Objective (s)</vt:lpstr>
      <vt:lpstr>Study design </vt:lpstr>
      <vt:lpstr>Anticipated outcomes</vt:lpstr>
      <vt:lpstr>Results</vt:lpstr>
      <vt:lpstr>Results</vt:lpstr>
      <vt:lpstr>Table compare the result from previous presentation</vt:lpstr>
      <vt:lpstr>Conclusion</vt:lpstr>
      <vt:lpstr>Problem in the experiment/ thesis </vt:lpstr>
      <vt:lpstr>Thesis plan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</dc:title>
  <dc:creator>OKSUKI</dc:creator>
  <cp:lastModifiedBy>oksuki</cp:lastModifiedBy>
  <cp:revision>4</cp:revision>
  <dcterms:created xsi:type="dcterms:W3CDTF">2016-08-07T16:22:15Z</dcterms:created>
  <dcterms:modified xsi:type="dcterms:W3CDTF">2016-08-08T09:13:00Z</dcterms:modified>
</cp:coreProperties>
</file>