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4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04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29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05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05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22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38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3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2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441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9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180E-5033-4498-8080-EDF6430F44AE}" type="datetimeFigureOut">
              <a:rPr lang="th-TH" smtClean="0"/>
              <a:t>30/04/63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EFE4-9AE5-4DCD-AF35-BC1F397A49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644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learning.kku.ac.t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-learning.kku.ac.t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 </a:t>
            </a:r>
            <a:r>
              <a:rPr lang="en-US" dirty="0" smtClean="0"/>
              <a:t>pre-test/post-test online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11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264400" y="3491177"/>
            <a:ext cx="2590799" cy="1020233"/>
          </a:xfrm>
          <a:prstGeom prst="wedgeEllipseCallout">
            <a:avLst>
              <a:gd name="adj1" fmla="val 10626"/>
              <a:gd name="adj2" fmla="val 8958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เมื่อทำครบแล้วกดตรงนี้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095066" y="4001294"/>
            <a:ext cx="2590799" cy="1020233"/>
          </a:xfrm>
          <a:prstGeom prst="wedgeEllipseCallout">
            <a:avLst>
              <a:gd name="adj1" fmla="val -73034"/>
              <a:gd name="adj2" fmla="val 5639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ถ้าไม่แก้แล้วกดตรงนี้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043333" y="4001294"/>
            <a:ext cx="2590799" cy="1020233"/>
          </a:xfrm>
          <a:prstGeom prst="wedgeEllipseCallout">
            <a:avLst>
              <a:gd name="adj1" fmla="val -92969"/>
              <a:gd name="adj2" fmla="val 140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กดยืนยันตรงนี้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0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266267" y="3491177"/>
            <a:ext cx="3767665" cy="2189956"/>
          </a:xfrm>
          <a:prstGeom prst="wedgeEllipseCallout">
            <a:avLst>
              <a:gd name="adj1" fmla="val 68999"/>
              <a:gd name="adj2" fmla="val -453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จะขึ้นหน้ายืนยันให้ดูว่าเลือกอะไรไปบ้าง เสร็จแล้วกดตรงนี้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4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E-learning KKU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https://e-learning.kku.ac.th/</a:t>
            </a:r>
            <a:endParaRPr lang="en-US" dirty="0" smtClean="0"/>
          </a:p>
          <a:p>
            <a:r>
              <a:rPr lang="th-TH" dirty="0" smtClean="0"/>
              <a:t>มีอะไรบ้าง</a:t>
            </a:r>
          </a:p>
          <a:p>
            <a:pPr lvl="1"/>
            <a:r>
              <a:rPr lang="th-TH" dirty="0" smtClean="0"/>
              <a:t>เอกสารประกอบการสอน</a:t>
            </a:r>
          </a:p>
          <a:p>
            <a:pPr lvl="1"/>
            <a:r>
              <a:rPr lang="en-US" dirty="0" smtClean="0"/>
              <a:t>E-learning</a:t>
            </a:r>
          </a:p>
          <a:p>
            <a:pPr lvl="1"/>
            <a:r>
              <a:rPr lang="en-US" dirty="0" smtClean="0"/>
              <a:t>VDO</a:t>
            </a:r>
          </a:p>
          <a:p>
            <a:pPr lvl="1"/>
            <a:r>
              <a:rPr lang="en-US" dirty="0" smtClean="0"/>
              <a:t>Pre-test/post-test</a:t>
            </a:r>
          </a:p>
          <a:p>
            <a:pPr lvl="1"/>
            <a:r>
              <a:rPr lang="th-TH" dirty="0" smtClean="0"/>
              <a:t>ฯลฯ</a:t>
            </a:r>
            <a:endParaRPr lang="en-US" dirty="0" smtClean="0"/>
          </a:p>
          <a:p>
            <a:pPr marL="457200" lvl="1" indent="0">
              <a:buNone/>
            </a:pP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029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การ </a:t>
            </a:r>
            <a:r>
              <a:rPr lang="en-US" dirty="0" smtClean="0"/>
              <a:t>log in </a:t>
            </a:r>
            <a:r>
              <a:rPr lang="th-TH" dirty="0" smtClean="0"/>
              <a:t>เข้า </a:t>
            </a:r>
            <a:r>
              <a:rPr lang="en-US" dirty="0" smtClean="0"/>
              <a:t>e-learning KKU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KKU mail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 in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https://e-learning.kku.ac.th/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ctr">
              <a:lnSpc>
                <a:spcPct val="150000"/>
              </a:lnSpc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ทำการเพิ่มชื่อตัวเองโดยเลือกรายวิชา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368521 :: กุมารเวชศาสตร์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</a:p>
          <a:p>
            <a:pPr fontAlgn="ctr">
              <a:lnSpc>
                <a:spcPct val="150000"/>
              </a:lnSpc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ก่อนเรียนแต่ละหัวข้อ ให้นักเรียน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confirm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กับอาจารย์ผู้สอนล่วงหน้าอย่างน้อย 1 วัน เกี่ยวกับการเรียนการสอน และสอบถามอาจารย์ผู้สอนว่ามี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pre-test / post-test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</a:t>
            </a:r>
          </a:p>
          <a:p>
            <a:pPr fontAlgn="ctr">
              <a:lnSpc>
                <a:spcPct val="150000"/>
              </a:lnSpc>
            </a:pP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ตรวจเช็คเครือข่าย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internet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ให้แน่ใจว่ามีความ</a:t>
            </a:r>
            <a:r>
              <a:rPr 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เสถียรเพียงพอ****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962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3767667" y="4111360"/>
            <a:ext cx="499533" cy="367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4563532" y="3727846"/>
            <a:ext cx="2633134" cy="1134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Click </a:t>
            </a:r>
            <a:r>
              <a:rPr lang="th-TH" sz="32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เพื่อเริ่มทำ </a:t>
            </a:r>
            <a:endParaRPr lang="en-US" sz="3200" b="1" dirty="0" smtClean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pre-test</a:t>
            </a:r>
            <a:endParaRPr lang="th-TH" sz="3200" b="1" dirty="0" smtClean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73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8470899" y="3360340"/>
            <a:ext cx="499533" cy="3675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9050865" y="2976827"/>
            <a:ext cx="2633134" cy="1134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บอกวันเวลาที่สามารถเริ่มและหมดเวลาทำข้อสอบ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90333" y="3544093"/>
            <a:ext cx="2209800" cy="917840"/>
          </a:xfrm>
          <a:prstGeom prst="wedgeEllipseCallout">
            <a:avLst>
              <a:gd name="adj1" fmla="val 97175"/>
              <a:gd name="adj2" fmla="val -94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มีเวลาแค่ 10 นาทีนะ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3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991099" y="2633134"/>
            <a:ext cx="3475567" cy="1549400"/>
          </a:xfrm>
          <a:prstGeom prst="wedgeEllipseCallout">
            <a:avLst>
              <a:gd name="adj1" fmla="val -77446"/>
              <a:gd name="adj2" fmla="val 648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หากต้องการเปลี่ยนข้อที่ต้องการเลือกกดตรงนี้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34667" y="4876799"/>
            <a:ext cx="1854199" cy="1300163"/>
          </a:xfrm>
          <a:prstGeom prst="wedgeEllipseCallout">
            <a:avLst>
              <a:gd name="adj1" fmla="val 73738"/>
              <a:gd name="adj2" fmla="val -256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เลื่อนไปทำข้อถัดไป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9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042833" y="2654300"/>
            <a:ext cx="2942167" cy="1549400"/>
          </a:xfrm>
          <a:prstGeom prst="wedgeEllipseCallout">
            <a:avLst>
              <a:gd name="adj1" fmla="val -94229"/>
              <a:gd name="adj2" fmla="val 233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ถ้าไม่แน่ใจปักธงไว้ก่อนแล้วค่อยกลับมาทำใหม่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759699" y="4347633"/>
            <a:ext cx="2942167" cy="1549400"/>
          </a:xfrm>
          <a:prstGeom prst="wedgeEllipseCallout">
            <a:avLst>
              <a:gd name="adj1" fmla="val 28936"/>
              <a:gd name="adj2" fmla="val -11768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ข้อที่ปักธงไว้จะอยู่ตรงนี้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187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การทำ pre-test/post-test online</vt:lpstr>
      <vt:lpstr>E-learning KKU</vt:lpstr>
      <vt:lpstr>การ log in เข้า e-learning KKU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การทำ pre-test/post-test online</dc:title>
  <dc:creator>Dell</dc:creator>
  <cp:lastModifiedBy>Dell</cp:lastModifiedBy>
  <cp:revision>10</cp:revision>
  <dcterms:created xsi:type="dcterms:W3CDTF">2020-04-30T01:01:42Z</dcterms:created>
  <dcterms:modified xsi:type="dcterms:W3CDTF">2020-04-30T07:04:12Z</dcterms:modified>
</cp:coreProperties>
</file>