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8F58-2A23-4B1E-891E-A5F7A2F9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C60-FF51-4B3D-9D17-C1ECCF4C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E7C01-83DA-4DCD-87A1-4CCB0E1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F1EE-60F8-4464-A2FC-B4228059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E547-747B-4A26-9C47-7A17A8E4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6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2F6E-1F90-486D-9836-E023AF6F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5003E-2568-4276-B3CB-FFC3F3C94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B561-E366-43E8-85E1-DE4D5F20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9085E-6E2B-42CA-ACF7-A296E7ED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BA354-8197-4FEA-90CB-A612048C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63EC7-00A6-4A97-A7E0-A40B43813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0A9A9-C447-404D-9A28-A025C07D7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2AD0-547C-4181-B0F2-7019A4FD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E9A3-AA97-4F93-B655-C03914A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92A49-1CDA-4F04-B7D1-F1827E9F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2404-E228-4706-B915-B39075D3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F2E2-1D0D-442E-B995-FE5FEE3E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8553-A391-45C1-BF9E-8253B9FE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C6D84-8CD9-48A2-85D1-508F9005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8B53-A674-4A89-AB57-1BBAC2FC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6AEB-ED98-4DE3-A33B-CFB3D827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D7234-EFD4-4C20-89D7-8BFEF5A7C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5C95-581A-48E1-B7A8-7CC2E955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66E6C-6816-477E-A8A4-45E5A74E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2D59F-B5D3-44C7-B064-EEF71652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EA79-94BF-41E8-ABE2-82697247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CD10-0455-4165-B8BF-1D6879B5D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69CB0-3C62-4D8D-A92D-95CAA03D0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160A1-82A2-4149-B88B-D52EEE3E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E7070-4622-4D35-A304-302A0A7F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09C8B-4C64-409A-98EF-A46D378E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1125-E217-432B-BF90-1CABF390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A0D60-DAD2-4ECE-9AB6-5944E5CAB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BADED-EB8A-46C2-B1C5-8EA9E3D5B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4D86C-ECB1-4AD1-955E-8C18EFD83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7A41E-5ABD-4C31-AFA4-846ADE9FE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2A826-5D04-4462-9A87-E076816D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FF1CA-3008-4C65-B28C-B8E20C66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40A79-FE35-4B88-9E83-FD6AFC1A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91BE-A4F7-43B3-8F06-C98E2438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3AE14-0D1E-48CC-9239-5C440A4F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B5870-83B8-4EC0-AFB7-DB35F0BC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989C0-2164-4962-9F12-69CF971A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8F8EA-CC58-401E-90B4-7D23086A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5F8AB-B668-44EE-B56E-CF0E7975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9AF96-80D5-4021-B3D4-24FC6CDA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B5BF-84C1-42A1-B711-F7A1F130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0D8C-FE37-406A-A604-187FF2BE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EAB0E-064E-459E-8E89-AF0854B8F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68A48-D729-4609-A531-A4A85B01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CE9A-7AA5-4C9C-962B-B20B90B5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14E26-784C-47C5-9CDE-84F5422D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6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D573-5672-4FAC-8FF3-4E331931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56D33-9B33-48FA-B33F-598E989BA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E1BCC-116E-4B39-B1CC-01804571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CA42-EA37-4EDE-83E6-BD33ED92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7735-014B-4FB6-9670-93628502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C4E61-DCA1-4AB0-9BDB-02B04B68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88D52-A97D-4986-9E05-3166FD2E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58C84-69E5-4724-A816-91F406775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1773-4F7B-4673-95E9-0040D6C6F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D78BF-73F3-445E-BA61-C0CCB88E121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9CC45-F53C-478E-ACE8-DB9CA6C3D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633A-B522-4D81-B98E-BBAEFFE97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4606-1FDE-4B5E-A087-36118F67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learn.ednopark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076399-EAA5-4B7C-B791-350A362BC678}"/>
              </a:ext>
            </a:extLst>
          </p:cNvPr>
          <p:cNvSpPr/>
          <p:nvPr/>
        </p:nvSpPr>
        <p:spPr>
          <a:xfrm>
            <a:off x="0" y="2144889"/>
            <a:ext cx="12192000" cy="32089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94496-4CD1-4037-9F5A-C096148CD705}"/>
              </a:ext>
            </a:extLst>
          </p:cNvPr>
          <p:cNvSpPr txBox="1"/>
          <p:nvPr/>
        </p:nvSpPr>
        <p:spPr>
          <a:xfrm>
            <a:off x="5011828" y="5411450"/>
            <a:ext cx="70823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อาจารย์จิรายุ   มนตรี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กลุ่มสาระการเรียนรู้วิทยาศาสตร์และเทคโนโลยี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81CB8AC-9562-487A-AE05-69F5CEE7F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3880" cy="5353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656C5C-9B18-460D-B75D-AF12712E7F8D}"/>
              </a:ext>
            </a:extLst>
          </p:cNvPr>
          <p:cNvSpPr txBox="1"/>
          <p:nvPr/>
        </p:nvSpPr>
        <p:spPr>
          <a:xfrm>
            <a:off x="5461684" y="2487227"/>
            <a:ext cx="635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22202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Page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85563F7-05C3-054C-960D-BBB86D048158}"/>
              </a:ext>
            </a:extLst>
          </p:cNvPr>
          <p:cNvSpPr txBox="1"/>
          <p:nvPr/>
        </p:nvSpPr>
        <p:spPr>
          <a:xfrm>
            <a:off x="6382157" y="3716990"/>
            <a:ext cx="5104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ชั้นมัธยมศึกษาปีที่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7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/>
              <a:t>ข้อปฏิบัติในการใช้บริการห้องปฏิบัติการคอมพิวเตอร์ (ต่อ)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64C3108B-999C-4DD5-B596-268C5C6FF286}"/>
              </a:ext>
            </a:extLst>
          </p:cNvPr>
          <p:cNvSpPr>
            <a:spLocks noGrp="1"/>
          </p:cNvSpPr>
          <p:nvPr/>
        </p:nvSpPr>
        <p:spPr bwMode="auto">
          <a:xfrm>
            <a:off x="1382751" y="1839972"/>
            <a:ext cx="9210908" cy="35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7.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ใช้เครื่องคอมพิวเตอร์ด้วยความระมัดระวังและห้ามขีดเขียนใดๆ ทั้งสิ้นลงในอุปกรณ์ทุกชิ้น โดยเฉพาะจอ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LCD </a:t>
            </a: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8.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ห้ามนักเรียนแก้ไขโปรแกรม ติดตั้งโปรแกรม ลบโปรแกรม เปลี่ยนพื้นหลัง ตั้งการพักหน้าจอ เปลี่ยนค่าปกติของเครื่องใด ๆ ทั้งสิ้น รวมถึงห้ามนำอุปกรณ์ใดๆ ออกนอกห้องคอมพิวเตอร์ โดยเด็ดขาด 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9.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เมื่อพบปัญหาใดๆ ให้รีบแจ้งครู-อาจารย์ประจำห้องทราบทันที 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10.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กรณีขออนุญาตใช้คอมพิวเตอร์นอกเวลาเรียน ต้องขออนุญาตครูคอมพิวเตอร์ก่อนใช้ทุกครั้ง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11.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ห้ามนักเรียนเก็บข้อมูลไว้ที่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Desktop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Drive C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Drive D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เพราะทุกครั้งที่ปิดเครื่อง หรือเครื่อง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log off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ข้อมูล จะถูกลบไป ควรเก็บไว้ในหน่วยบันทึกข้อมูลของนักเรียน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847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7" descr="D:\งาน\แผนการสอน\ม.2 เพิ่มเติม\download.jpg">
            <a:extLst>
              <a:ext uri="{FF2B5EF4-FFF2-40B4-BE49-F238E27FC236}">
                <a16:creationId xmlns:a16="http://schemas.microsoft.com/office/drawing/2014/main" id="{8D591F0D-9F0B-4CFC-876B-B12081C11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-1" b="2840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คำบรรยายภาพแบบสี่เหลี่ยมมุมมน 8">
            <a:extLst>
              <a:ext uri="{FF2B5EF4-FFF2-40B4-BE49-F238E27FC236}">
                <a16:creationId xmlns:a16="http://schemas.microsoft.com/office/drawing/2014/main" id="{1CCC3BF7-85B5-462B-90AB-789C1DD49EB6}"/>
              </a:ext>
            </a:extLst>
          </p:cNvPr>
          <p:cNvSpPr/>
          <p:nvPr/>
        </p:nvSpPr>
        <p:spPr>
          <a:xfrm>
            <a:off x="4286858" y="2761554"/>
            <a:ext cx="3618284" cy="1345720"/>
          </a:xfrm>
          <a:prstGeom prst="wedgeRoundRectCallout">
            <a:avLst>
              <a:gd name="adj1" fmla="val -49311"/>
              <a:gd name="adj2" fmla="val 974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ตั้งใจเรียนนะจ๊ะ</a:t>
            </a: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6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เตรียมความพร้อมก่อนการเรียน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D0D39-1D36-46B2-A41A-4B8F516A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07" y="1937000"/>
            <a:ext cx="5760640" cy="1244410"/>
          </a:xfrm>
          <a:prstGeom prst="rect">
            <a:avLst/>
          </a:prstGeom>
        </p:spPr>
      </p:pic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64C3108B-999C-4DD5-B596-268C5C6FF286}"/>
              </a:ext>
            </a:extLst>
          </p:cNvPr>
          <p:cNvSpPr>
            <a:spLocks noGrp="1"/>
          </p:cNvSpPr>
          <p:nvPr/>
        </p:nvSpPr>
        <p:spPr bwMode="auto">
          <a:xfrm>
            <a:off x="2113419" y="3343858"/>
            <a:ext cx="7786742" cy="35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ให้เรียนเข้าสมัคร ที่ 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----&gt; </a:t>
            </a:r>
            <a:r>
              <a:rPr lang="en-US" dirty="0">
                <a:hlinkClick r:id="rId3"/>
              </a:rPr>
              <a:t>https://edulearn.ednopark.com/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84625-A856-4E18-BA8D-F6F1DB774E4A}"/>
              </a:ext>
            </a:extLst>
          </p:cNvPr>
          <p:cNvSpPr txBox="1"/>
          <p:nvPr/>
        </p:nvSpPr>
        <p:spPr>
          <a:xfrm flipH="1">
            <a:off x="3944319" y="4549676"/>
            <a:ext cx="3627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/>
              <a:t>รหัสห้องเรียน ม.</a:t>
            </a:r>
            <a:r>
              <a:rPr lang="en-US" sz="4800" dirty="0"/>
              <a:t>2</a:t>
            </a:r>
            <a:r>
              <a:rPr lang="th-TH" sz="4800" dirty="0"/>
              <a:t>/</a:t>
            </a:r>
            <a:r>
              <a:rPr lang="en-US" sz="4800" dirty="0"/>
              <a:t>3</a:t>
            </a:r>
            <a:endParaRPr lang="th-TH" sz="4800" dirty="0"/>
          </a:p>
          <a:p>
            <a:pPr algn="ctr"/>
            <a:r>
              <a:rPr lang="en-US" sz="4800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3nNCd</a:t>
            </a:r>
          </a:p>
          <a:p>
            <a:pPr algn="ctr"/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409706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DCA6F4-F2C0-46F5-B3A6-84BCC24FADAA}"/>
              </a:ext>
            </a:extLst>
          </p:cNvPr>
          <p:cNvSpPr txBox="1"/>
          <p:nvPr/>
        </p:nvSpPr>
        <p:spPr>
          <a:xfrm>
            <a:off x="1331742" y="1853644"/>
            <a:ext cx="10515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เข้าใจเกี่ยวกับกระบวนการและโครงสร้างการทำงานของเว็บไซต์</a:t>
            </a:r>
          </a:p>
          <a:p>
            <a:pPr algn="l"/>
            <a:r>
              <a:rPr lang="th-TH" sz="32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เข้าใจโครงสร้างกระบวนการของการทำเว็บไซต์ ใช้เครื่องมือการสร้างเว็บไซต์</a:t>
            </a:r>
          </a:p>
          <a:p>
            <a:pPr algn="l"/>
            <a:r>
              <a:rPr lang="th-TH" sz="32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เข้าใจหลักการออกแบบและกําหนดส่วนประกอบที่จำเป็นของเว็บเพจ</a:t>
            </a:r>
          </a:p>
          <a:p>
            <a:pPr algn="l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สามารถใช้โปรแกรมภาษาหรือโปรแกรมสำเร็จรูป สำหรับการออกแบบและสร้างเว็บไซต์</a:t>
            </a:r>
          </a:p>
          <a:p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มีทักษะในการใช้โปรแกรม และสามารถประยุกต์ความรู้ต่างๆ ในการใช้เครื่องมือในโปรแกรมให้สามารถสร้างสรรค์ผลงานของตนเองได้</a:t>
            </a:r>
            <a:endParaRPr lang="th-TH" sz="3200" b="0" i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6. มีเจตคติและกิจนิสัยที่ดีในการปฏิบัติงานคอมพิวเตอร์ด้วยความละเอียดรอบคอบ และถูกต้อง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E2F4E3C2-BC32-4397-8D26-C9687AA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6600" b="1" dirty="0"/>
              <a:t>จุดประสงค์การเรียนรู้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086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เวลาเรียน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64C3108B-999C-4DD5-B596-268C5C6FF286}"/>
              </a:ext>
            </a:extLst>
          </p:cNvPr>
          <p:cNvSpPr>
            <a:spLocks noGrp="1"/>
          </p:cNvSpPr>
          <p:nvPr/>
        </p:nvSpPr>
        <p:spPr bwMode="auto">
          <a:xfrm>
            <a:off x="2561992" y="2263719"/>
            <a:ext cx="7068015" cy="35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2/1  :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วันอังคาร   คาบที่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เวลา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08.45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น. -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09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0 น.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2/2  :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วันศุกร์    คาบที่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	เวลา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08.45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น. -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09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0 น.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2/3  :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วัน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จันทร์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คาบที่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เวลา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14.45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น. – 1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>
                <a:latin typeface="TH SarabunPSK" pitchFamily="34" charset="-34"/>
                <a:cs typeface="TH SarabunPSK" pitchFamily="34" charset="-34"/>
              </a:rPr>
              <a:t>35</a:t>
            </a:r>
            <a:r>
              <a:rPr lang="th-TH" sz="320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น.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dirty="0"/>
              <a:t>				</a:t>
            </a:r>
          </a:p>
          <a:p>
            <a:pPr>
              <a:buNone/>
            </a:pPr>
            <a:r>
              <a:rPr lang="th-TH" dirty="0"/>
              <a:t>			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(เวลา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นาที)</a:t>
            </a:r>
          </a:p>
          <a:p>
            <a:pPr algn="thaiDist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25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การเข้าเรียน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64C3108B-999C-4DD5-B596-268C5C6FF286}"/>
              </a:ext>
            </a:extLst>
          </p:cNvPr>
          <p:cNvSpPr>
            <a:spLocks noGrp="1"/>
          </p:cNvSpPr>
          <p:nvPr/>
        </p:nvSpPr>
        <p:spPr bwMode="auto">
          <a:xfrm>
            <a:off x="1516566" y="2263719"/>
            <a:ext cx="8854068" cy="35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None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เข้าเรียนตามตารางเรียนในชั่วโมงบรรยาย / ปฏิบัติ การเข้าเรียนตามตารางเรียน </a:t>
            </a:r>
          </a:p>
          <a:p>
            <a:pPr algn="thaiDist">
              <a:buNone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ถ้าเข้าเรียนสาย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นาที ถือว่าเป็นสาย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ครั้ง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ถ้าเข้าเรียนสายจำนวน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ครั้ง  ถือว่าเป็นขาด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ครั้ง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ถ้าเข้าเรียนสายเกิน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15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นาที ถือว่าเป็นขาด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ครั้ง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61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6600" b="1" dirty="0"/>
              <a:t>การวัดและประเมินผล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64C3108B-999C-4DD5-B596-268C5C6FF286}"/>
              </a:ext>
            </a:extLst>
          </p:cNvPr>
          <p:cNvSpPr>
            <a:spLocks noGrp="1"/>
          </p:cNvSpPr>
          <p:nvPr/>
        </p:nvSpPr>
        <p:spPr bwMode="auto">
          <a:xfrm>
            <a:off x="2561992" y="1851124"/>
            <a:ext cx="7068015" cy="35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dirty="0"/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โดยมีอัตราส่วนการประเมิน ดังนี้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คะแนนระหว่างเรียน		70%</a:t>
            </a:r>
          </a:p>
          <a:p>
            <a:pPr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	  ใบงาน/ผลงาน			60%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			จิตพิสัย			10%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2.  คะแนน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Project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	30%</a:t>
            </a:r>
          </a:p>
          <a:p>
            <a:pPr marL="0" indent="0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ความก้าวหน้าครั้งที่ 1		5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ความก้าวหน้าครั้งที่ 2		5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	ชิ้นงาน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Project 			20%</a:t>
            </a:r>
          </a:p>
          <a:p>
            <a:pPr>
              <a:buNone/>
            </a:pPr>
            <a:r>
              <a:rPr lang="th-TH" dirty="0"/>
              <a:t>			</a:t>
            </a:r>
          </a:p>
          <a:p>
            <a:pPr>
              <a:buNone/>
            </a:pPr>
            <a:r>
              <a:rPr lang="th-TH" dirty="0"/>
              <a:t>				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51590-ACEB-421D-9005-0B7CE4AD2611}"/>
              </a:ext>
            </a:extLst>
          </p:cNvPr>
          <p:cNvSpPr txBox="1"/>
          <p:nvPr/>
        </p:nvSpPr>
        <p:spPr>
          <a:xfrm>
            <a:off x="8836413" y="5525702"/>
            <a:ext cx="2394724" cy="830997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รวม	100%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345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6600" b="1" dirty="0"/>
              <a:t>เกณฑ์การวัดและประเมินผล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ัวยึดเนื้อหา 4">
            <a:extLst>
              <a:ext uri="{FF2B5EF4-FFF2-40B4-BE49-F238E27FC236}">
                <a16:creationId xmlns:a16="http://schemas.microsoft.com/office/drawing/2014/main" id="{A2782D01-E385-4D11-B740-C901244C8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91361"/>
              </p:ext>
            </p:extLst>
          </p:nvPr>
        </p:nvGraphicFramePr>
        <p:xfrm>
          <a:off x="2287500" y="2143116"/>
          <a:ext cx="7906932" cy="351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alibri"/>
                          <a:ea typeface="Times New Roman"/>
                          <a:cs typeface="Angsana New"/>
                        </a:rPr>
                        <a:t>ช่วงคะแนน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>
                          <a:latin typeface="Calibri"/>
                          <a:ea typeface="Times New Roman"/>
                          <a:cs typeface="Angsana New"/>
                        </a:rPr>
                        <a:t>เกรด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>
                          <a:latin typeface="Calibri"/>
                          <a:ea typeface="Times New Roman"/>
                          <a:cs typeface="Angsana New"/>
                        </a:rPr>
                        <a:t>ช่วงคะแนน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alibri"/>
                          <a:ea typeface="Times New Roman"/>
                          <a:cs typeface="Angsana New"/>
                        </a:rPr>
                        <a:t>เกรด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Angsana New"/>
                          <a:ea typeface="Times New Roman"/>
                          <a:cs typeface="Angsana New"/>
                        </a:rPr>
                        <a:t>100 - 80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Angsana New"/>
                          <a:ea typeface="Times New Roman"/>
                          <a:cs typeface="Angsana New"/>
                        </a:rPr>
                        <a:t>4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60 - 64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2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75 - 79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Angsana New"/>
                          <a:ea typeface="Times New Roman"/>
                          <a:cs typeface="Angsana New"/>
                        </a:rPr>
                        <a:t>3.5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Angsana New"/>
                          <a:ea typeface="Times New Roman"/>
                          <a:cs typeface="Angsana New"/>
                        </a:rPr>
                        <a:t>55 - 59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1.5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70 - 74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3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Angsana New"/>
                          <a:ea typeface="Times New Roman"/>
                          <a:cs typeface="Angsana New"/>
                        </a:rPr>
                        <a:t>50 - 54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1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65 - 69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2.5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Angsana New"/>
                          <a:ea typeface="Times New Roman"/>
                          <a:cs typeface="Angsana New"/>
                        </a:rPr>
                        <a:t>0 - 49</a:t>
                      </a:r>
                      <a:endParaRPr lang="en-US" sz="360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Angsana New"/>
                          <a:ea typeface="Times New Roman"/>
                          <a:cs typeface="Angsana New"/>
                        </a:rPr>
                        <a:t>0</a:t>
                      </a:r>
                      <a:endParaRPr lang="en-US" sz="3600" dirty="0">
                        <a:latin typeface="Calibri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2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/>
              <a:t>ข้อตกลงในรายวิชา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64C3108B-999C-4DD5-B596-268C5C6FF286}"/>
              </a:ext>
            </a:extLst>
          </p:cNvPr>
          <p:cNvSpPr>
            <a:spLocks noGrp="1"/>
          </p:cNvSpPr>
          <p:nvPr/>
        </p:nvSpPr>
        <p:spPr bwMode="auto">
          <a:xfrm>
            <a:off x="1271239" y="2040672"/>
            <a:ext cx="9868829" cy="39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ักเรียนแต่ละคนต้องรับผิดชอบตนเองในการตรวจสอบงานที่ได้รับมอบหมายจากกิจกรรมการเรียนรู้ในแต่ละสัปดาห์ และส่งงานให้ครบ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เมื่อนักเรียนมีปัญหาในการฝึกปฏิบัติหรือการทำงานที่มอบหมายในแต่ละกิจกรรมการเรียนรู้ ให้นักเรียนปรึกษากับอาจารย์ผู้สอนและเพื่อนนักเรียนที่เรียนด้วยกันได้ แต่การทำงานแต่ละชิ้นเพื่อส่งตามที่กำหนดนั้นนักเรียนต้องทำงานด้วยตนเอง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งานที่ได้รับมอบหมายให้ส่ง หากครูผู้สอนสามารถตรวจสอบแล้วว่ามีการคัดลอกกันมาส่ง จะถูกหักคะแนนทั้งผู้คัดลอกและผู้ให้คัดลอกทันที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ข้อตกลง เงื่อนไขการเรียน เป็นการยอมรับโดยการแสดงความคิดเห็นของนักเรียนทุกคน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667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FC575CC-247F-4048-8499-50FD64D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/>
              <a:t>ข้อปฏิบัติในการใช้บริการห้องปฏิบัติการคอมพิวเตอร์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64C3108B-999C-4DD5-B596-268C5C6FF286}"/>
              </a:ext>
            </a:extLst>
          </p:cNvPr>
          <p:cNvSpPr>
            <a:spLocks noGrp="1"/>
          </p:cNvSpPr>
          <p:nvPr/>
        </p:nvSpPr>
        <p:spPr bwMode="auto">
          <a:xfrm>
            <a:off x="1382751" y="1839972"/>
            <a:ext cx="8854068" cy="35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1.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ก่อนออกจากห้องต้องปิดเครื่อง (ยกเว้นครูผู้สอนสั่งว่าไม่ต้องปิด) ด้วยวิธีที่ถูกต้องและปิดหน้าจอคอมพิวเตอร์ด้วย จัดคอมพิวเตอร์ โต๊ะและเก้าอี้ให้เรียบร้อย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2.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ห้ามเล่นเกม และห้ามนำแผ่นเกม แผ่นเพลง แผ่นหนัง เข้ามาติดตั้งหรือเปิดในห้องคอมพิวเตอร์ หรือกระทำสิ่งอื่นใดนอกเหนือจากคำสั่งของผู้สอน 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 3.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ห้ามเปิดรูปภาพ หรือ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Website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ที่ไม่เหมาะสม 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4.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ห้ามนำอาหารและเครื่องดื่มเข้ามาในห้องเรียนคอมพิวเตอร์เด็ดขาด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5.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ให้แต่งกายสุภาพตามระเบียบของโรงเรียน และถอดรองเท้าวางไว้บริเวณที่โรงเรียนจัดให้อย่างเป็นระเบียบ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6.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ห้ามส่งเสียงดัง เปิดเพลง หรือวิ่งเล่นในห้องเรียนคอมพิวเตอร์ </a:t>
            </a:r>
          </a:p>
        </p:txBody>
      </p:sp>
    </p:spTree>
    <p:extLst>
      <p:ext uri="{BB962C8B-B14F-4D97-AF65-F5344CB8AC3E}">
        <p14:creationId xmlns:p14="http://schemas.microsoft.com/office/powerpoint/2010/main" val="275616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B294ECAAE534A882F305DFAE36B0D" ma:contentTypeVersion="2" ma:contentTypeDescription="Create a new document." ma:contentTypeScope="" ma:versionID="863ae9b3b9f30c9ec4801d5bd620c110">
  <xsd:schema xmlns:xsd="http://www.w3.org/2001/XMLSchema" xmlns:xs="http://www.w3.org/2001/XMLSchema" xmlns:p="http://schemas.microsoft.com/office/2006/metadata/properties" xmlns:ns3="9ec3e980-0cd4-4dad-af36-6e3c8fe7c616" targetNamespace="http://schemas.microsoft.com/office/2006/metadata/properties" ma:root="true" ma:fieldsID="c7012bbe498a5da13b8e1d7bd3eb9f6f" ns3:_="">
    <xsd:import namespace="9ec3e980-0cd4-4dad-af36-6e3c8fe7c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3e980-0cd4-4dad-af36-6e3c8fe7c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6AEDE-1EE5-4B56-AD68-62A79E703EE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AB4574-ABA2-472D-889C-AA9730FC1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CA9054-FF19-4379-9743-5C0F4C5ABC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ec3e980-0cd4-4dad-af36-6e3c8fe7c61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838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Tahoma</vt:lpstr>
      <vt:lpstr>Angsana New</vt:lpstr>
      <vt:lpstr>Calibri</vt:lpstr>
      <vt:lpstr>Calibri Light</vt:lpstr>
      <vt:lpstr>TH SarabunPSK</vt:lpstr>
      <vt:lpstr>Arial</vt:lpstr>
      <vt:lpstr>Office Theme</vt:lpstr>
      <vt:lpstr>PowerPoint Presentation</vt:lpstr>
      <vt:lpstr>เตรียมความพร้อมก่อนการเรียน</vt:lpstr>
      <vt:lpstr>จุดประสงค์การเรียนรู้</vt:lpstr>
      <vt:lpstr>เวลาเรียน</vt:lpstr>
      <vt:lpstr>การเข้าเรียน</vt:lpstr>
      <vt:lpstr>การวัดและประเมินผล</vt:lpstr>
      <vt:lpstr>เกณฑ์การวัดและประเมินผล</vt:lpstr>
      <vt:lpstr>ข้อตกลงในรายวิชา</vt:lpstr>
      <vt:lpstr>ข้อปฏิบัติในการใช้บริการห้องปฏิบัติการคอมพิวเตอร์</vt:lpstr>
      <vt:lpstr>ข้อปฏิบัติในการใช้บริการห้องปฏิบัติการคอมพิวเตอร์ (ต่อ)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Chirayu Montri</dc:creator>
  <cp:lastModifiedBy>Chirayu Montri</cp:lastModifiedBy>
  <cp:revision>6</cp:revision>
  <dcterms:created xsi:type="dcterms:W3CDTF">2020-07-15T03:32:29Z</dcterms:created>
  <dcterms:modified xsi:type="dcterms:W3CDTF">2020-11-13T07:47:19Z</dcterms:modified>
</cp:coreProperties>
</file>