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10"/>
    <p:restoredTop sz="95859"/>
  </p:normalViewPr>
  <p:slideViewPr>
    <p:cSldViewPr snapToGrid="0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229981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63513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62880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53689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81127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99032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026391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819490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15242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8624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26362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17FDD-9369-E947-9EB4-ABE09A3B2A31}" type="datetimeFigureOut">
              <a:rPr lang="en-TH" smtClean="0"/>
              <a:t>25/6/2023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9426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33B704-446C-A715-5298-30CD92C4E923}"/>
              </a:ext>
            </a:extLst>
          </p:cNvPr>
          <p:cNvSpPr/>
          <p:nvPr/>
        </p:nvSpPr>
        <p:spPr>
          <a:xfrm>
            <a:off x="4230746" y="2505670"/>
            <a:ext cx="3730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ใบมอบหมายงาน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3785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11AC8-90CC-01FA-1B7E-A1AED5F3A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266" y="642833"/>
            <a:ext cx="7411156" cy="1325563"/>
          </a:xfrm>
        </p:spPr>
        <p:txBody>
          <a:bodyPr>
            <a:normAutofit/>
          </a:bodyPr>
          <a:lstStyle/>
          <a:p>
            <a:r>
              <a:rPr lang="th-TH" sz="3600" b="1" dirty="0">
                <a:solidFill>
                  <a:schemeClr val="accent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คำถามสำหรับการอภิปรายในชั้นเรียน </a:t>
            </a:r>
            <a:r>
              <a:rPr lang="en-US" sz="3600" b="1" dirty="0">
                <a:solidFill>
                  <a:schemeClr val="accent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th-TH" sz="3600" b="1" dirty="0">
                <a:solidFill>
                  <a:schemeClr val="accent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ภาคปกติ</a:t>
            </a:r>
            <a:r>
              <a:rPr lang="en-US" sz="3600" b="1" dirty="0">
                <a:solidFill>
                  <a:schemeClr val="accent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TH" sz="3600" b="1" dirty="0">
              <a:solidFill>
                <a:schemeClr val="accent2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4DB1C3-368B-AF1B-6A84-B9A74A3C6B1B}"/>
              </a:ext>
            </a:extLst>
          </p:cNvPr>
          <p:cNvSpPr txBox="1"/>
          <p:nvPr/>
        </p:nvSpPr>
        <p:spPr>
          <a:xfrm>
            <a:off x="1202266" y="1690688"/>
            <a:ext cx="956168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800" b="1" u="sng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อ่านเอกสารประกอบการบรรยายเตรียมตัวก่อนเข้าเรียนมาล่วงหน้า ศึกษาใบงานผ่าน </a:t>
            </a:r>
            <a:r>
              <a:rPr lang="en-US" sz="2800" b="1" u="sng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E-learning</a:t>
            </a:r>
            <a:r>
              <a:rPr lang="th-TH" sz="2800" b="1" u="sng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ล่วงหน้าเพื่อการอภิปรายในชั้นเรียน</a:t>
            </a:r>
            <a:endParaRPr lang="en-US" sz="2800" b="1" u="sng" dirty="0">
              <a:solidFill>
                <a:srgbClr val="7030A0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2800" b="1" u="sng" dirty="0">
              <a:solidFill>
                <a:srgbClr val="7030A0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en-US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1) 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แบ่ง นศ ออกเป็น 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 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กลุ่ม เลือกมโนมติ(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concept) 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มากลุ่มละ 1 มโนมติที่เกี่ยวข้องกับสาขา</a:t>
            </a:r>
          </a:p>
          <a:p>
            <a:r>
              <a:rPr lang="en-US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2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)อธิบายสัมพันธ์ของมโนมติที่เลือกมา กับ 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nursing metaparadigm</a:t>
            </a:r>
          </a:p>
          <a:p>
            <a:r>
              <a:rPr lang="en-US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3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อธิบายความแตกต่างของมโนมติ (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concept) 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รูปแบบมโนมติ (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conceptual model) 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และ ทฤษฎีการพยาบาล(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nursing theory)</a:t>
            </a:r>
          </a:p>
          <a:p>
            <a:r>
              <a:rPr lang="en-US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4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lang="th-TH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นำ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เสนอสาขาละ 5 นาที</a:t>
            </a:r>
          </a:p>
        </p:txBody>
      </p:sp>
    </p:spTree>
    <p:extLst>
      <p:ext uri="{BB962C8B-B14F-4D97-AF65-F5344CB8AC3E}">
        <p14:creationId xmlns:p14="http://schemas.microsoft.com/office/powerpoint/2010/main" val="13513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</TotalTime>
  <Words>104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 Sarabun New</vt:lpstr>
      <vt:lpstr>Office Theme</vt:lpstr>
      <vt:lpstr>PowerPoint Presentation</vt:lpstr>
      <vt:lpstr>คำถามสำหรับการอภิปรายในชั้นเรียน (ภาคปกติ)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Apinya Jumpamool</dc:creator>
  <cp:lastModifiedBy>Apinya Jumpamool</cp:lastModifiedBy>
  <cp:revision>1</cp:revision>
  <dcterms:created xsi:type="dcterms:W3CDTF">2023-06-25T09:12:12Z</dcterms:created>
  <dcterms:modified xsi:type="dcterms:W3CDTF">2023-06-25T09:19:38Z</dcterms:modified>
</cp:coreProperties>
</file>