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0" r:id="rId1"/>
  </p:sldMasterIdLst>
  <p:notesMasterIdLst>
    <p:notesMasterId r:id="rId5"/>
  </p:notesMasterIdLst>
  <p:handoutMasterIdLst>
    <p:handoutMasterId r:id="rId6"/>
  </p:handoutMasterIdLst>
  <p:sldIdLst>
    <p:sldId id="256" r:id="rId2"/>
    <p:sldId id="304" r:id="rId3"/>
    <p:sldId id="281" r:id="rId4"/>
  </p:sldIdLst>
  <p:sldSz cx="12192000" cy="6858000"/>
  <p:notesSz cx="6669088" cy="9926638"/>
  <p:embeddedFontLst>
    <p:embeddedFont>
      <p:font typeface="TH SarabunPSK" panose="020B0500040200020003" pitchFamily="34" charset="-34"/>
      <p:regular r:id="rId7"/>
      <p:bold r:id="rId8"/>
      <p:italic r:id="rId9"/>
      <p:boldItalic r:id="rId10"/>
    </p:embeddedFont>
    <p:embeddedFont>
      <p:font typeface="Cordia New" panose="020B0304020202020204" pitchFamily="34" charset="-34"/>
      <p:regular r:id="rId11"/>
      <p:bold r:id="rId12"/>
      <p:italic r:id="rId13"/>
      <p:boldItalic r:id="rId14"/>
    </p:embeddedFont>
    <p:embeddedFont>
      <p:font typeface="Wingdings 3" panose="05040102010807070707" pitchFamily="18" charset="2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TH Fah kwang" panose="02000506000000020004" pitchFamily="2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7" autoAdjust="0"/>
  </p:normalViewPr>
  <p:slideViewPr>
    <p:cSldViewPr>
      <p:cViewPr varScale="1">
        <p:scale>
          <a:sx n="70" d="100"/>
          <a:sy n="70" d="100"/>
        </p:scale>
        <p:origin x="4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GB" altLang="en-US" smtClean="0"/>
              <a:t>Chapter1 Technical Reports - 694371</a:t>
            </a:r>
            <a:endParaRPr lang="th-TH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fld id="{BE8398A2-4BDD-4CFA-AD69-805BDCBF76CC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765536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GB" altLang="en-US" smtClean="0"/>
              <a:t>Chapter1 Technical Reports - 694371</a:t>
            </a:r>
            <a:endParaRPr lang="th-TH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4653"/>
            <a:ext cx="5335867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text styles</a:t>
            </a:r>
          </a:p>
          <a:p>
            <a:pPr lvl="1"/>
            <a:r>
              <a:rPr lang="th-TH" altLang="en-US" smtClean="0"/>
              <a:t>Second level</a:t>
            </a:r>
          </a:p>
          <a:p>
            <a:pPr lvl="2"/>
            <a:r>
              <a:rPr lang="th-TH" altLang="en-US" smtClean="0"/>
              <a:t>Third level</a:t>
            </a:r>
          </a:p>
          <a:p>
            <a:pPr lvl="3"/>
            <a:r>
              <a:rPr lang="th-TH" altLang="en-US" smtClean="0"/>
              <a:t>Fourth level</a:t>
            </a:r>
          </a:p>
          <a:p>
            <a:pPr lvl="4"/>
            <a:r>
              <a:rPr lang="th-TH" alt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fld id="{238DC605-27B1-44EE-8510-7B8BE865F90B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594465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1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 smtClean="0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0677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3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 smtClean="0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9079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24001"/>
            <a:ext cx="8915399" cy="2514599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038601"/>
            <a:ext cx="8915399" cy="1865062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6EECD9-DC25-44EF-B969-55FA80FBC0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5379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3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94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82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12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1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21D6-93C1-4DDE-A7CD-041075575B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622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2B29-F5F5-47B0-98BB-7765D0736F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8430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688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l">
              <a:defRPr sz="5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93832B-C232-4D57-A3BD-A86EE85B7A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017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2133600"/>
            <a:ext cx="4572000" cy="377762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smtClean="0"/>
              <a:t>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2126222"/>
            <a:ext cx="4570411" cy="377762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smtClean="0"/>
              <a:t>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5BFD65-C1E4-40D5-94B6-4948828D34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743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962638"/>
            <a:ext cx="4608000" cy="704362"/>
          </a:xfrm>
        </p:spPr>
        <p:txBody>
          <a:bodyPr anchor="b">
            <a:noAutofit/>
          </a:bodyPr>
          <a:lstStyle>
            <a:lvl1pPr marL="0" indent="0">
              <a:buNone/>
              <a:defRPr sz="4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753068"/>
            <a:ext cx="4608000" cy="3197530"/>
          </a:xfrm>
        </p:spPr>
        <p:txBody>
          <a:bodyPr>
            <a:normAutofit/>
          </a:bodyPr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96611" y="1962638"/>
            <a:ext cx="4608000" cy="704362"/>
          </a:xfrm>
        </p:spPr>
        <p:txBody>
          <a:bodyPr anchor="b">
            <a:noAutofit/>
          </a:bodyPr>
          <a:lstStyle>
            <a:lvl1pPr marL="0" indent="0">
              <a:buNone/>
              <a:defRPr sz="4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96611" y="2753068"/>
            <a:ext cx="4608000" cy="3197530"/>
          </a:xfrm>
        </p:spPr>
        <p:txBody>
          <a:bodyPr>
            <a:normAutofit/>
          </a:bodyPr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419BFF-8B55-4715-B01A-9DF1DC9A41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6595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92FD-DE61-45B9-B1C1-D4A1B6ABD9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2458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E6F0-C5E3-44E2-9780-D83D912A89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10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887-96D5-410A-96F6-C2DBA8B642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8933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F928EE-59CF-4B47-8800-652BDCA130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4312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624110"/>
            <a:ext cx="944721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0"/>
            <a:ext cx="9447212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172769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2553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164766"/>
            <a:ext cx="8151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Chapter2 Proposals - 694371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3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5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22300" indent="-6223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4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1257300" indent="-6350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790700" indent="-5334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2336800" indent="-5461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องค์ประกอบของข้อเสนอโครงการ</a:t>
            </a:r>
            <a:endParaRPr lang="th-TH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Kritika </a:t>
            </a:r>
            <a:r>
              <a:rPr lang="en-US" dirty="0"/>
              <a:t>Trakoolngam</a:t>
            </a:r>
          </a:p>
          <a:p>
            <a:r>
              <a:rPr lang="en-US" dirty="0"/>
              <a:t>Department of Geotechnology</a:t>
            </a:r>
          </a:p>
          <a:p>
            <a:r>
              <a:rPr lang="en-US" dirty="0" smtClean="0"/>
              <a:t>Khon </a:t>
            </a:r>
            <a:r>
              <a:rPr lang="en-US" dirty="0"/>
              <a:t>Kaen </a:t>
            </a:r>
            <a:r>
              <a:rPr lang="en-US" dirty="0" smtClean="0"/>
              <a:t>University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dirty="0"/>
              <a:t>องค์ประกอบของข้อเสนอโครงการ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th-TH" dirty="0"/>
              <a:t>ชื่อหัวข้อโครงการ</a:t>
            </a:r>
          </a:p>
          <a:p>
            <a:pPr marL="742950" indent="-742950">
              <a:buFont typeface="+mj-lt"/>
              <a:buAutoNum type="arabicPeriod"/>
            </a:pPr>
            <a:r>
              <a:rPr lang="th-TH" dirty="0" smtClean="0"/>
              <a:t>ผู้ดำเนินการ </a:t>
            </a:r>
            <a:endParaRPr lang="th-TH" dirty="0"/>
          </a:p>
          <a:p>
            <a:pPr marL="742950" indent="-742950">
              <a:buFont typeface="+mj-lt"/>
              <a:buAutoNum type="arabicPeriod"/>
            </a:pPr>
            <a:r>
              <a:rPr lang="th-TH" dirty="0" smtClean="0"/>
              <a:t>ที่มา</a:t>
            </a:r>
            <a:r>
              <a:rPr lang="th-TH" dirty="0"/>
              <a:t>และความสำคัญ </a:t>
            </a:r>
          </a:p>
          <a:p>
            <a:pPr marL="742950" indent="-742950">
              <a:buFont typeface="+mj-lt"/>
              <a:buAutoNum type="arabicPeriod"/>
            </a:pPr>
            <a:r>
              <a:rPr lang="th-TH" dirty="0" smtClean="0"/>
              <a:t>วัตถุประสงค์</a:t>
            </a:r>
            <a:endParaRPr lang="th-TH" dirty="0"/>
          </a:p>
          <a:p>
            <a:pPr marL="742950" indent="-742950">
              <a:buFont typeface="+mj-lt"/>
              <a:buAutoNum type="arabicPeriod"/>
            </a:pPr>
            <a:r>
              <a:rPr lang="th-TH" dirty="0" smtClean="0"/>
              <a:t>ขอบเขต</a:t>
            </a:r>
            <a:r>
              <a:rPr lang="th-TH" dirty="0"/>
              <a:t>การ</a:t>
            </a:r>
            <a:r>
              <a:rPr lang="th-TH" dirty="0" smtClean="0"/>
              <a:t>วิจัย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th-TH" dirty="0"/>
              <a:t>ประโยชน์ที่คาดว่าจะได้รับ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th-TH" dirty="0" smtClean="0"/>
              <a:t>วิธีการ</a:t>
            </a:r>
            <a:r>
              <a:rPr lang="th-TH" dirty="0"/>
              <a:t>/ขั้นตอนการทำงาน 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th-TH" dirty="0" smtClean="0"/>
              <a:t>ระยะเวลา</a:t>
            </a:r>
            <a:r>
              <a:rPr lang="th-TH" dirty="0"/>
              <a:t>การดำเนินงาน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th-TH" dirty="0" smtClean="0"/>
              <a:t>ค่าใช้จ่าย</a:t>
            </a:r>
            <a:r>
              <a:rPr lang="th-TH" dirty="0"/>
              <a:t>ในการดำเนินงาน 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th-TH" dirty="0" smtClean="0"/>
              <a:t>เอกสารอ้างอิง</a:t>
            </a:r>
            <a:endParaRPr lang="th-TH" dirty="0"/>
          </a:p>
          <a:p>
            <a:pPr marL="742950" indent="-742950">
              <a:buFont typeface="+mj-lt"/>
              <a:buAutoNum type="arabicPeriod" startAt="6"/>
            </a:pPr>
            <a:r>
              <a:rPr lang="th-TH" dirty="0" smtClean="0"/>
              <a:t>บรรณานุกรม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Chapter2 Proposals - 694371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95262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ส่วนประกอบหลักของข้อเสนอโครงการ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ข้อเสนอทางเทคนิค</a:t>
            </a:r>
          </a:p>
          <a:p>
            <a:pPr lvl="1"/>
            <a:r>
              <a:rPr lang="th-TH" dirty="0" smtClean="0"/>
              <a:t>วิธี/ขั้นตอนการดำเนินงาน</a:t>
            </a:r>
          </a:p>
          <a:p>
            <a:pPr lvl="1"/>
            <a:r>
              <a:rPr lang="th-TH" dirty="0" smtClean="0"/>
              <a:t>บุคลากร</a:t>
            </a:r>
          </a:p>
          <a:p>
            <a:pPr lvl="1"/>
            <a:r>
              <a:rPr lang="th-TH" dirty="0" smtClean="0"/>
              <a:t>การบริหารงาน</a:t>
            </a:r>
          </a:p>
          <a:p>
            <a:pPr lvl="1"/>
            <a:r>
              <a:rPr lang="th-TH" dirty="0" smtClean="0"/>
              <a:t>แผนงานและระยะเวลา</a:t>
            </a:r>
            <a:endParaRPr lang="en-US" dirty="0"/>
          </a:p>
          <a:p>
            <a:r>
              <a:rPr lang="th-TH" dirty="0" smtClean="0"/>
              <a:t>ข้อเสนอทางด้านราคา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Chapter2 Proposals - 694371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6502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Fah kwang"/>
        <a:ea typeface=""/>
        <a:cs typeface="TH Fah kwang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1061</TotalTime>
  <Words>91</Words>
  <Application>Microsoft Office PowerPoint</Application>
  <PresentationFormat>Widescreen</PresentationFormat>
  <Paragraphs>31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TH SarabunPSK</vt:lpstr>
      <vt:lpstr>Cordia New</vt:lpstr>
      <vt:lpstr>Wingdings 3</vt:lpstr>
      <vt:lpstr>Tahoma</vt:lpstr>
      <vt:lpstr>TH Fah kwang</vt:lpstr>
      <vt:lpstr>Arial</vt:lpstr>
      <vt:lpstr>Wisp</vt:lpstr>
      <vt:lpstr>องค์ประกอบของข้อเสนอโครงการ</vt:lpstr>
      <vt:lpstr>องค์ประกอบของข้อเสนอโครงการ</vt:lpstr>
      <vt:lpstr>ส่วนประกอบหลักของข้อเสนอโครงการ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Kritika Trakoolngam</dc:creator>
  <cp:lastModifiedBy>Kritika Trakoolngam</cp:lastModifiedBy>
  <cp:revision>82</cp:revision>
  <cp:lastPrinted>2016-02-05T00:52:17Z</cp:lastPrinted>
  <dcterms:created xsi:type="dcterms:W3CDTF">1601-01-01T00:00:00Z</dcterms:created>
  <dcterms:modified xsi:type="dcterms:W3CDTF">2016-02-11T21:26:07Z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