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3F04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28899-D765-4E33-AF73-39383F82535B}" type="datetimeFigureOut">
              <a:rPr lang="en-US" smtClean="0"/>
              <a:pPr/>
              <a:t>9/8/18 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94192-1821-4EFE-BFC9-1F46066C02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85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EEB69-58BA-40C2-B8B7-9F546EF1039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6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B42D-75AF-4E4D-B035-BC26809D22E7}" type="datetimeFigureOut">
              <a:rPr lang="en-US" smtClean="0"/>
              <a:pPr/>
              <a:t>9/8/18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66A-0CE7-49C9-B769-153CC5AD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B42D-75AF-4E4D-B035-BC26809D22E7}" type="datetimeFigureOut">
              <a:rPr lang="en-US" smtClean="0"/>
              <a:pPr/>
              <a:t>9/8/18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66A-0CE7-49C9-B769-153CC5AD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B42D-75AF-4E4D-B035-BC26809D22E7}" type="datetimeFigureOut">
              <a:rPr lang="en-US" smtClean="0"/>
              <a:pPr/>
              <a:t>9/8/18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66A-0CE7-49C9-B769-153CC5AD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B42D-75AF-4E4D-B035-BC26809D22E7}" type="datetimeFigureOut">
              <a:rPr lang="en-US" smtClean="0"/>
              <a:pPr/>
              <a:t>9/8/18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66A-0CE7-49C9-B769-153CC5AD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B42D-75AF-4E4D-B035-BC26809D22E7}" type="datetimeFigureOut">
              <a:rPr lang="en-US" smtClean="0"/>
              <a:pPr/>
              <a:t>9/8/18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66A-0CE7-49C9-B769-153CC5AD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B42D-75AF-4E4D-B035-BC26809D22E7}" type="datetimeFigureOut">
              <a:rPr lang="en-US" smtClean="0"/>
              <a:pPr/>
              <a:t>9/8/18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66A-0CE7-49C9-B769-153CC5AD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B42D-75AF-4E4D-B035-BC26809D22E7}" type="datetimeFigureOut">
              <a:rPr lang="en-US" smtClean="0"/>
              <a:pPr/>
              <a:t>9/8/18 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66A-0CE7-49C9-B769-153CC5AD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B42D-75AF-4E4D-B035-BC26809D22E7}" type="datetimeFigureOut">
              <a:rPr lang="en-US" smtClean="0"/>
              <a:pPr/>
              <a:t>9/8/18 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66A-0CE7-49C9-B769-153CC5AD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B42D-75AF-4E4D-B035-BC26809D22E7}" type="datetimeFigureOut">
              <a:rPr lang="en-US" smtClean="0"/>
              <a:pPr/>
              <a:t>9/8/18 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66A-0CE7-49C9-B769-153CC5AD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B42D-75AF-4E4D-B035-BC26809D22E7}" type="datetimeFigureOut">
              <a:rPr lang="en-US" smtClean="0"/>
              <a:pPr/>
              <a:t>9/8/18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66A-0CE7-49C9-B769-153CC5AD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B42D-75AF-4E4D-B035-BC26809D22E7}" type="datetimeFigureOut">
              <a:rPr lang="en-US" smtClean="0"/>
              <a:pPr/>
              <a:t>9/8/18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66A-0CE7-49C9-B769-153CC5AD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B42D-75AF-4E4D-B035-BC26809D22E7}" type="datetimeFigureOut">
              <a:rPr lang="en-US" smtClean="0"/>
              <a:pPr/>
              <a:t>9/8/18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4B66A-0CE7-49C9-B769-153CC5ADE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04800" y="5486400"/>
            <a:ext cx="57912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00200" y="5410200"/>
            <a:ext cx="5257800" cy="0"/>
          </a:xfrm>
          <a:prstGeom prst="line">
            <a:avLst/>
          </a:prstGeom>
          <a:ln w="5715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228601" y="1676400"/>
            <a:ext cx="8686800" cy="2362200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 w="635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 smtClean="0">
                <a:ln>
                  <a:solidFill>
                    <a:schemeClr val="tx1"/>
                  </a:solidFill>
                </a:ln>
                <a:latin typeface="Arial"/>
                <a:cs typeface="Arial"/>
              </a:rPr>
              <a:t>"</a:t>
            </a:r>
            <a:r>
              <a:rPr lang="en-US" sz="3600" b="1" dirty="0">
                <a:latin typeface="Arial"/>
                <a:cs typeface="Arial"/>
              </a:rPr>
              <a:t>The possible mechanisms of MSG-mediated alteration of urine pH to alkaline condition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latin typeface="Arial"/>
                <a:cs typeface="Arial"/>
              </a:rPr>
              <a:t>"</a:t>
            </a:r>
            <a:endParaRPr kumimoji="0" lang="en-US" sz="36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272171"/>
            <a:ext cx="6705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6510" algn="ctr">
              <a:spcBef>
                <a:spcPts val="600"/>
              </a:spcBef>
              <a:spcAft>
                <a:spcPts val="0"/>
              </a:spcAft>
            </a:pPr>
            <a:r>
              <a:rPr lang="en-US" sz="4400" b="1" dirty="0" err="1" smtClean="0">
                <a:solidFill>
                  <a:srgbClr val="0000FF"/>
                </a:solidFill>
                <a:latin typeface="Courier"/>
                <a:ea typeface="Times New Roman"/>
                <a:cs typeface="Courier"/>
              </a:rPr>
              <a:t>Kanokwan</a:t>
            </a:r>
            <a:r>
              <a:rPr lang="en-US" sz="4400" b="1" dirty="0" smtClean="0">
                <a:solidFill>
                  <a:srgbClr val="0000FF"/>
                </a:solidFill>
                <a:latin typeface="Courier"/>
                <a:ea typeface="Times New Roman"/>
                <a:cs typeface="Courier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Courier"/>
                <a:ea typeface="Times New Roman"/>
                <a:cs typeface="Courier"/>
              </a:rPr>
              <a:t>Nahok</a:t>
            </a:r>
            <a:endParaRPr lang="en-US" sz="4000" b="1" dirty="0" smtClean="0">
              <a:solidFill>
                <a:srgbClr val="0000FF"/>
              </a:solidFill>
              <a:latin typeface="Courier"/>
              <a:ea typeface="Times New Roman"/>
              <a:cs typeface="Courier"/>
            </a:endParaRPr>
          </a:p>
          <a:p>
            <a:r>
              <a:rPr lang="en-US" sz="1900" dirty="0" smtClean="0">
                <a:latin typeface="Arial"/>
                <a:cs typeface="Arial"/>
              </a:rPr>
              <a:t>Ph.D. student in Medical Biochemistry and Molecular Biology</a:t>
            </a:r>
            <a:endParaRPr lang="en-US" sz="190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5581370"/>
            <a:ext cx="6553200" cy="89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0"/>
              </a:spcAft>
            </a:pPr>
            <a:r>
              <a:rPr lang="en-US" sz="3600" dirty="0" smtClean="0">
                <a:solidFill>
                  <a:srgbClr val="800000"/>
                </a:solidFill>
                <a:latin typeface="Browallia New"/>
                <a:ea typeface="Times New Roman"/>
                <a:cs typeface="Browallia New"/>
              </a:rPr>
              <a:t>Tuesday 12</a:t>
            </a:r>
            <a:r>
              <a:rPr lang="en-US" sz="3600" baseline="30000" dirty="0" smtClean="0">
                <a:solidFill>
                  <a:srgbClr val="800000"/>
                </a:solidFill>
                <a:latin typeface="Browallia New"/>
                <a:ea typeface="Times New Roman"/>
                <a:cs typeface="Browallia New"/>
              </a:rPr>
              <a:t>th</a:t>
            </a:r>
            <a:r>
              <a:rPr lang="en-US" sz="3600" dirty="0" smtClean="0">
                <a:solidFill>
                  <a:srgbClr val="800000"/>
                </a:solidFill>
                <a:latin typeface="Browallia New"/>
                <a:ea typeface="Times New Roman"/>
                <a:cs typeface="Browallia New"/>
              </a:rPr>
              <a:t> September 2017, </a:t>
            </a:r>
            <a:r>
              <a:rPr lang="en-US" sz="3600" dirty="0" smtClean="0">
                <a:solidFill>
                  <a:srgbClr val="800000"/>
                </a:solidFill>
                <a:latin typeface="Browallia New"/>
                <a:ea typeface="Times New Roman"/>
                <a:cs typeface="Browallia New"/>
              </a:rPr>
              <a:t>11 </a:t>
            </a:r>
            <a:r>
              <a:rPr lang="en-US" sz="3600" dirty="0" smtClean="0">
                <a:solidFill>
                  <a:srgbClr val="800000"/>
                </a:solidFill>
                <a:latin typeface="Browallia New"/>
                <a:ea typeface="Times New Roman"/>
                <a:cs typeface="Browallia New"/>
              </a:rPr>
              <a:t>a.m.-noon</a:t>
            </a:r>
          </a:p>
          <a:p>
            <a:pPr algn="ctr">
              <a:lnSpc>
                <a:spcPct val="70000"/>
              </a:lnSpc>
              <a:spcAft>
                <a:spcPts val="0"/>
              </a:spcAft>
            </a:pPr>
            <a:r>
              <a:rPr lang="en-US" sz="3600" dirty="0" err="1">
                <a:solidFill>
                  <a:srgbClr val="800000"/>
                </a:solidFill>
                <a:latin typeface="Browallia New"/>
                <a:ea typeface="Times New Roman"/>
                <a:cs typeface="Browallia New"/>
              </a:rPr>
              <a:t>Netrachaleo</a:t>
            </a:r>
            <a:r>
              <a:rPr lang="en-US" sz="3600" dirty="0">
                <a:solidFill>
                  <a:srgbClr val="800000"/>
                </a:solidFill>
                <a:latin typeface="Browallia New"/>
                <a:ea typeface="Times New Roman"/>
                <a:cs typeface="Browallia New"/>
              </a:rPr>
              <a:t> Meeting Room (530)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4" t="16869" r="6373"/>
          <a:stretch/>
        </p:blipFill>
        <p:spPr bwMode="auto">
          <a:xfrm>
            <a:off x="6967709" y="4288254"/>
            <a:ext cx="1947691" cy="23411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 descr="ba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" y="79248"/>
            <a:ext cx="9064752" cy="1597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44</Words>
  <Application>Microsoft Macintosh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Khon Kaen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</dc:creator>
  <cp:lastModifiedBy>Atit Silsirivanit</cp:lastModifiedBy>
  <cp:revision>25</cp:revision>
  <dcterms:created xsi:type="dcterms:W3CDTF">2011-09-02T07:18:24Z</dcterms:created>
  <dcterms:modified xsi:type="dcterms:W3CDTF">2018-08-09T10:10:55Z</dcterms:modified>
</cp:coreProperties>
</file>