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6" r:id="rId3"/>
    <p:sldId id="273" r:id="rId4"/>
    <p:sldId id="282" r:id="rId5"/>
    <p:sldId id="288" r:id="rId6"/>
    <p:sldId id="283" r:id="rId7"/>
    <p:sldId id="284" r:id="rId8"/>
    <p:sldId id="285" r:id="rId9"/>
    <p:sldId id="286" r:id="rId10"/>
    <p:sldId id="290" r:id="rId11"/>
    <p:sldId id="291" r:id="rId12"/>
    <p:sldId id="280" r:id="rId13"/>
    <p:sldId id="289" r:id="rId14"/>
    <p:sldId id="28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709" autoAdjust="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11/6/2012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11/6/2012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11/6/2012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D8BD707-D9CF-40AE-B4C6-C98DA3205C09}" type="datetimeFigureOut">
              <a:rPr lang="en-US" smtClean="0"/>
              <a:pPr/>
              <a:t>11/6/2012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fmY1Oqc54ro&amp;feature=related" TargetMode="External"/><Relationship Id="rId2" Type="http://schemas.openxmlformats.org/officeDocument/2006/relationships/hyperlink" Target="http://www.youtube.com/watch?v=XLvblD6QQdk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cintillatinggraphics.com.au/VRMLmagic/VRMLInfo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3schools.com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Pitipong</a:t>
            </a:r>
            <a:r>
              <a:rPr lang="en-US" dirty="0" smtClean="0"/>
              <a:t> </a:t>
            </a:r>
            <a:r>
              <a:rPr lang="en-US" dirty="0" err="1" smtClean="0"/>
              <a:t>Pimpiset</a:t>
            </a:r>
            <a:endParaRPr lang="th-TH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REALITY (</a:t>
            </a:r>
            <a:r>
              <a:rPr lang="th-TH" dirty="0" smtClean="0"/>
              <a:t>ความเป็นจริงเสมือน</a:t>
            </a:r>
            <a:r>
              <a:rPr lang="en-US" dirty="0" smtClean="0"/>
              <a:t>)</a:t>
            </a:r>
            <a:endParaRPr lang="th-TH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http://www.youtube.com/watch?v=XLvblD6QQdk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http://www.youtube.com/watch?v=fmY1Oqc54ro&amp;feature=related</a:t>
            </a:r>
            <a:endParaRPr lang="en-US" dirty="0" smtClean="0"/>
          </a:p>
          <a:p>
            <a:r>
              <a:rPr lang="en-US" dirty="0" smtClean="0"/>
              <a:t>And more on YouTube !</a:t>
            </a:r>
            <a:endParaRPr lang="th-TH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be honest… 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5400" dirty="0" smtClean="0"/>
              <a:t>VRML is an outdated technology !</a:t>
            </a:r>
            <a:endParaRPr lang="th-TH" sz="5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But…</a:t>
            </a:r>
            <a:endParaRPr lang="th-TH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	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3600" dirty="0" smtClean="0"/>
              <a:t>	We are not going to do anything with VRML because this is just an introduction to get you to know what VRML is </a:t>
            </a:r>
            <a:r>
              <a:rPr lang="en-US" sz="3600" dirty="0" smtClean="0">
                <a:sym typeface="Wingdings" pitchFamily="2" charset="2"/>
              </a:rPr>
              <a:t></a:t>
            </a:r>
            <a:endParaRPr lang="en-US" sz="36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th-TH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So…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sz="4400" dirty="0" smtClean="0"/>
          </a:p>
          <a:p>
            <a:pPr>
              <a:buNone/>
            </a:pPr>
            <a:endParaRPr lang="en-US" sz="4400" dirty="0" smtClean="0"/>
          </a:p>
          <a:p>
            <a:pPr algn="ctr">
              <a:buNone/>
            </a:pPr>
            <a:r>
              <a:rPr lang="en-US" sz="4400" dirty="0" smtClean="0"/>
              <a:t>What shall we do then?</a:t>
            </a:r>
            <a:endParaRPr lang="th-TH" sz="4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Today’s activity…</a:t>
            </a:r>
          </a:p>
          <a:p>
            <a:pPr lvl="1"/>
            <a:r>
              <a:rPr lang="en-US" dirty="0" smtClean="0"/>
              <a:t>Imagine if you are the best VRML coder in this century and you want to invent the best Virtual Reality. What do you want to do? </a:t>
            </a:r>
          </a:p>
          <a:p>
            <a:pPr lvl="1"/>
            <a:r>
              <a:rPr lang="en-US" dirty="0" smtClean="0"/>
              <a:t>Write down or draw your idea into an A4 paper (please make it easy to understand/read </a:t>
            </a:r>
            <a:r>
              <a:rPr lang="en-US" dirty="0" smtClean="0">
                <a:sym typeface="Wingdings" pitchFamily="2" charset="2"/>
              </a:rPr>
              <a:t></a:t>
            </a:r>
            <a:r>
              <a:rPr lang="en-US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67000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Lecture 0</a:t>
            </a:r>
            <a:br>
              <a:rPr lang="en-US" dirty="0" smtClean="0"/>
            </a:br>
            <a:r>
              <a:rPr lang="en-US" sz="2400" dirty="0" smtClean="0"/>
              <a:t>VRML - Virtual reality Modeling language</a:t>
            </a:r>
            <a:endParaRPr lang="th-TH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VIRTUAL REALITY</a:t>
            </a:r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VRML - Virtual reality Modeling language</a:t>
            </a:r>
            <a:endParaRPr lang="th-TH" sz="3600" dirty="0"/>
          </a:p>
        </p:txBody>
      </p:sp>
      <p:pic>
        <p:nvPicPr>
          <p:cNvPr id="5" name="Content Placeholder 4" descr="VRML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889000" y="1828800"/>
            <a:ext cx="7569200" cy="449580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VRML?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1600200"/>
            <a:ext cx="792480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	</a:t>
            </a:r>
            <a:r>
              <a:rPr lang="en-US" sz="2800" b="1" dirty="0" smtClean="0"/>
              <a:t>VRML (Virtual Reality Modeling Language) </a:t>
            </a:r>
          </a:p>
          <a:p>
            <a:pPr>
              <a:buNone/>
            </a:pPr>
            <a:r>
              <a:rPr lang="en-US" sz="2800" b="1" dirty="0" smtClean="0"/>
              <a:t>	</a:t>
            </a:r>
            <a:r>
              <a:rPr lang="en-US" sz="2800" dirty="0" smtClean="0"/>
              <a:t>is a language for describing multi-participant interactive simulations -- virtual worlds networked via the global Internet and hyperlinked with the World Wide Web. All aspects of virtual world display, interaction and internetworking can be specified using VRML.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	</a:t>
            </a:r>
            <a:endParaRPr lang="th-TH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VRML History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http://www.scintillatinggraphics.com.au/VRMLmagic/VRMLInfo.html#history</a:t>
            </a:r>
            <a:endParaRPr lang="th-TH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It sounds like HTML, what’s the different?</a:t>
            </a:r>
            <a:endParaRPr lang="th-TH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HTML (Hypertext Markup Language) </a:t>
            </a:r>
          </a:p>
          <a:p>
            <a:pPr lvl="1"/>
            <a:r>
              <a:rPr lang="en-US" dirty="0" smtClean="0"/>
              <a:t>HTML is a language for describing web pages.</a:t>
            </a:r>
          </a:p>
          <a:p>
            <a:pPr lvl="1"/>
            <a:r>
              <a:rPr lang="en-US" dirty="0" smtClean="0"/>
              <a:t>HTML stands for </a:t>
            </a:r>
            <a:r>
              <a:rPr lang="en-US" b="1" dirty="0" smtClean="0"/>
              <a:t>H</a:t>
            </a:r>
            <a:r>
              <a:rPr lang="en-US" dirty="0" smtClean="0"/>
              <a:t>yper </a:t>
            </a:r>
            <a:r>
              <a:rPr lang="en-US" b="1" dirty="0" smtClean="0"/>
              <a:t>T</a:t>
            </a:r>
            <a:r>
              <a:rPr lang="en-US" dirty="0" smtClean="0"/>
              <a:t>ext </a:t>
            </a:r>
            <a:r>
              <a:rPr lang="en-US" b="1" dirty="0" smtClean="0"/>
              <a:t>M</a:t>
            </a:r>
            <a:r>
              <a:rPr lang="en-US" dirty="0" smtClean="0"/>
              <a:t>arkup </a:t>
            </a:r>
            <a:r>
              <a:rPr lang="en-US" b="1" dirty="0" smtClean="0"/>
              <a:t>L</a:t>
            </a:r>
            <a:r>
              <a:rPr lang="en-US" dirty="0" smtClean="0"/>
              <a:t>anguage</a:t>
            </a:r>
          </a:p>
          <a:p>
            <a:pPr lvl="1"/>
            <a:r>
              <a:rPr lang="en-US" dirty="0" smtClean="0"/>
              <a:t>HTML is a </a:t>
            </a:r>
            <a:r>
              <a:rPr lang="en-US" b="1" dirty="0" smtClean="0"/>
              <a:t>markup </a:t>
            </a:r>
            <a:r>
              <a:rPr lang="en-US" dirty="0" smtClean="0"/>
              <a:t>language</a:t>
            </a:r>
          </a:p>
          <a:p>
            <a:pPr lvl="1"/>
            <a:r>
              <a:rPr lang="en-US" dirty="0" smtClean="0"/>
              <a:t>A markup language is a set of markup</a:t>
            </a:r>
            <a:r>
              <a:rPr lang="en-US" b="1" dirty="0" smtClean="0"/>
              <a:t> tags</a:t>
            </a:r>
            <a:endParaRPr lang="en-US" dirty="0" smtClean="0"/>
          </a:p>
          <a:p>
            <a:pPr lvl="1"/>
            <a:r>
              <a:rPr lang="en-US" dirty="0" smtClean="0"/>
              <a:t>The tags </a:t>
            </a:r>
            <a:r>
              <a:rPr lang="en-US" b="1" dirty="0" smtClean="0"/>
              <a:t>describes</a:t>
            </a:r>
            <a:r>
              <a:rPr lang="en-US" dirty="0" smtClean="0"/>
              <a:t> document content</a:t>
            </a:r>
          </a:p>
          <a:p>
            <a:pPr lvl="1"/>
            <a:r>
              <a:rPr lang="en-US" dirty="0" smtClean="0"/>
              <a:t>HTML documents contain</a:t>
            </a:r>
            <a:r>
              <a:rPr lang="en-US" b="1" dirty="0" smtClean="0"/>
              <a:t> </a:t>
            </a:r>
            <a:r>
              <a:rPr lang="en-US" dirty="0" smtClean="0"/>
              <a:t>HTML</a:t>
            </a:r>
            <a:r>
              <a:rPr lang="en-US" b="1" dirty="0" smtClean="0"/>
              <a:t> tags</a:t>
            </a:r>
            <a:r>
              <a:rPr lang="en-US" dirty="0" smtClean="0"/>
              <a:t> and plain </a:t>
            </a:r>
            <a:r>
              <a:rPr lang="en-US" b="1" dirty="0" smtClean="0"/>
              <a:t>text</a:t>
            </a:r>
            <a:endParaRPr lang="en-US" dirty="0" smtClean="0"/>
          </a:p>
          <a:p>
            <a:pPr lvl="1"/>
            <a:r>
              <a:rPr lang="en-US" dirty="0" smtClean="0"/>
              <a:t>HTML documents are also called</a:t>
            </a:r>
            <a:r>
              <a:rPr lang="en-US" b="1" dirty="0" smtClean="0"/>
              <a:t> web pages</a:t>
            </a:r>
            <a:endParaRPr lang="en-US" dirty="0" smtClean="0"/>
          </a:p>
          <a:p>
            <a:endParaRPr lang="en-US" sz="1400" dirty="0" smtClean="0">
              <a:hlinkClick r:id="rId2"/>
            </a:endParaRPr>
          </a:p>
          <a:p>
            <a:r>
              <a:rPr lang="en-US" sz="1400" dirty="0" smtClean="0">
                <a:hlinkClick r:id="rId2"/>
              </a:rPr>
              <a:t>http://www.w3schools.com</a:t>
            </a:r>
            <a:endParaRPr lang="en-US" sz="14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But…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VRML is more </a:t>
            </a:r>
            <a:r>
              <a:rPr lang="en-US" dirty="0" smtClean="0"/>
              <a:t>than </a:t>
            </a:r>
            <a:r>
              <a:rPr lang="en-US" dirty="0" smtClean="0"/>
              <a:t>an extension of HTML. 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6600" dirty="0" smtClean="0"/>
              <a:t> Because…</a:t>
            </a:r>
            <a:endParaRPr lang="th-TH" sz="6600" dirty="0" smtClean="0"/>
          </a:p>
          <a:p>
            <a:pPr algn="ctr">
              <a:buNone/>
            </a:pPr>
            <a:r>
              <a:rPr lang="en-US" dirty="0" smtClean="0"/>
              <a:t>It was created for different purpose.</a:t>
            </a:r>
            <a:endParaRPr lang="th-TH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VRML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Purpose:</a:t>
            </a:r>
            <a:r>
              <a:rPr lang="en-US" dirty="0" smtClean="0"/>
              <a:t> The Virtual Reality Modeling Language is a file format for describing interactive 3D objects and worlds. VRML is designed to be used on the Internet, intranets, and local client systems. VRML is also intended to be a universal interchange format for integrated 3D graphics and multimedia. </a:t>
            </a:r>
          </a:p>
        </p:txBody>
      </p:sp>
      <p:pic>
        <p:nvPicPr>
          <p:cNvPr id="1027" name="Picture 3" descr="C:\Documents and Settings\ickku_806\Desktop\vrml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4572000"/>
            <a:ext cx="2708076" cy="1909192"/>
          </a:xfrm>
          <a:prstGeom prst="rect">
            <a:avLst/>
          </a:prstGeom>
          <a:noFill/>
        </p:spPr>
      </p:pic>
      <p:pic>
        <p:nvPicPr>
          <p:cNvPr id="1028" name="Picture 4" descr="C:\Documents and Settings\ickku_806\Desktop\vrml02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5800" y="4454722"/>
            <a:ext cx="3699160" cy="21746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VRML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Use:</a:t>
            </a:r>
            <a:r>
              <a:rPr lang="en-US" dirty="0" smtClean="0"/>
              <a:t> VRML may be used in a variety of application areas such as engineering and scientific visualization, multimedia presentations, entertainment and educational titles, web pages, and shared virtual worlds.</a:t>
            </a:r>
            <a:endParaRPr lang="th-TH" dirty="0" smtClean="0"/>
          </a:p>
          <a:p>
            <a:endParaRPr lang="th-TH" dirty="0"/>
          </a:p>
        </p:txBody>
      </p:sp>
      <p:pic>
        <p:nvPicPr>
          <p:cNvPr id="2051" name="Picture 3" descr="C:\Documents and Settings\ickku_806\Desktop\vrml0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4038600"/>
            <a:ext cx="3481388" cy="26100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611</TotalTime>
  <Words>250</Words>
  <Application>Microsoft Office PowerPoint</Application>
  <PresentationFormat>On-screen Show (4:3)</PresentationFormat>
  <Paragraphs>53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Median</vt:lpstr>
      <vt:lpstr>VIRTUAL REALITY (ความเป็นจริงเสมือน)</vt:lpstr>
      <vt:lpstr>Lecture 0 VRML - Virtual reality Modeling language</vt:lpstr>
      <vt:lpstr>VRML - Virtual reality Modeling language</vt:lpstr>
      <vt:lpstr>What is VRML?</vt:lpstr>
      <vt:lpstr>VRML History</vt:lpstr>
      <vt:lpstr>It sounds like HTML, what’s the different?</vt:lpstr>
      <vt:lpstr>But…</vt:lpstr>
      <vt:lpstr>VRML</vt:lpstr>
      <vt:lpstr>VRML</vt:lpstr>
      <vt:lpstr>Examples</vt:lpstr>
      <vt:lpstr>To be honest… </vt:lpstr>
      <vt:lpstr>But…</vt:lpstr>
      <vt:lpstr>So…</vt:lpstr>
      <vt:lpstr>Activity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Virtual Reality (ความเป็นจริงเสมือน)</dc:title>
  <dc:creator/>
  <cp:lastModifiedBy>Corporate Edition</cp:lastModifiedBy>
  <cp:revision>73</cp:revision>
  <dcterms:created xsi:type="dcterms:W3CDTF">2006-08-16T00:00:00Z</dcterms:created>
  <dcterms:modified xsi:type="dcterms:W3CDTF">2012-11-06T07:29:24Z</dcterms:modified>
</cp:coreProperties>
</file>