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64" r:id="rId3"/>
    <p:sldId id="263" r:id="rId4"/>
    <p:sldId id="262" r:id="rId5"/>
    <p:sldId id="258" r:id="rId6"/>
    <p:sldId id="260" r:id="rId7"/>
    <p:sldId id="261" r:id="rId8"/>
    <p:sldId id="259" r:id="rId9"/>
    <p:sldId id="265" r:id="rId10"/>
    <p:sldId id="267" r:id="rId11"/>
    <p:sldId id="272" r:id="rId12"/>
    <p:sldId id="274" r:id="rId13"/>
    <p:sldId id="266" r:id="rId14"/>
    <p:sldId id="268" r:id="rId15"/>
    <p:sldId id="269" r:id="rId16"/>
    <p:sldId id="270" r:id="rId17"/>
    <p:sldId id="275" r:id="rId18"/>
    <p:sldId id="277" r:id="rId19"/>
    <p:sldId id="257" r:id="rId20"/>
  </p:sldIdLst>
  <p:sldSz cx="9144000" cy="6858000" type="screen4x3"/>
  <p:notesSz cx="6858000" cy="9144000"/>
  <p:custDataLst>
    <p:tags r:id="rId22"/>
  </p:custDataLst>
  <p:defaultTextStyle>
    <a:defPPr>
      <a:defRPr lang="ko-KR"/>
    </a:defPPr>
    <a:lvl1pPr algn="l" rtl="0" fontAlgn="base" latinLnBrk="1">
      <a:spcBef>
        <a:spcPct val="0"/>
      </a:spcBef>
      <a:spcAft>
        <a:spcPct val="0"/>
      </a:spcAft>
      <a:defRPr kumimoji="1" kern="1200">
        <a:solidFill>
          <a:schemeClr val="tx1"/>
        </a:solidFill>
        <a:latin typeface="Tahoma" pitchFamily="34" charset="0"/>
        <a:ea typeface="굴림" pitchFamily="50" charset="-127"/>
        <a:cs typeface="+mn-cs"/>
      </a:defRPr>
    </a:lvl1pPr>
    <a:lvl2pPr marL="457200" algn="l" rtl="0" fontAlgn="base" latinLnBrk="1">
      <a:spcBef>
        <a:spcPct val="0"/>
      </a:spcBef>
      <a:spcAft>
        <a:spcPct val="0"/>
      </a:spcAft>
      <a:defRPr kumimoji="1" kern="1200">
        <a:solidFill>
          <a:schemeClr val="tx1"/>
        </a:solidFill>
        <a:latin typeface="Tahoma" pitchFamily="34" charset="0"/>
        <a:ea typeface="굴림" pitchFamily="50" charset="-127"/>
        <a:cs typeface="+mn-cs"/>
      </a:defRPr>
    </a:lvl2pPr>
    <a:lvl3pPr marL="914400" algn="l" rtl="0" fontAlgn="base" latinLnBrk="1">
      <a:spcBef>
        <a:spcPct val="0"/>
      </a:spcBef>
      <a:spcAft>
        <a:spcPct val="0"/>
      </a:spcAft>
      <a:defRPr kumimoji="1" kern="1200">
        <a:solidFill>
          <a:schemeClr val="tx1"/>
        </a:solidFill>
        <a:latin typeface="Tahoma" pitchFamily="34" charset="0"/>
        <a:ea typeface="굴림" pitchFamily="50" charset="-127"/>
        <a:cs typeface="+mn-cs"/>
      </a:defRPr>
    </a:lvl3pPr>
    <a:lvl4pPr marL="1371600" algn="l" rtl="0" fontAlgn="base" latinLnBrk="1">
      <a:spcBef>
        <a:spcPct val="0"/>
      </a:spcBef>
      <a:spcAft>
        <a:spcPct val="0"/>
      </a:spcAft>
      <a:defRPr kumimoji="1" kern="1200">
        <a:solidFill>
          <a:schemeClr val="tx1"/>
        </a:solidFill>
        <a:latin typeface="Tahoma" pitchFamily="34" charset="0"/>
        <a:ea typeface="굴림" pitchFamily="50" charset="-127"/>
        <a:cs typeface="+mn-cs"/>
      </a:defRPr>
    </a:lvl4pPr>
    <a:lvl5pPr marL="1828800" algn="l" rtl="0" fontAlgn="base" latinLnBrk="1">
      <a:spcBef>
        <a:spcPct val="0"/>
      </a:spcBef>
      <a:spcAft>
        <a:spcPct val="0"/>
      </a:spcAft>
      <a:defRPr kumimoji="1" kern="1200">
        <a:solidFill>
          <a:schemeClr val="tx1"/>
        </a:solidFill>
        <a:latin typeface="Tahoma" pitchFamily="34" charset="0"/>
        <a:ea typeface="굴림" pitchFamily="50" charset="-127"/>
        <a:cs typeface="+mn-cs"/>
      </a:defRPr>
    </a:lvl5pPr>
    <a:lvl6pPr marL="2286000" algn="l" defTabSz="914400" rtl="0" eaLnBrk="1" latinLnBrk="0" hangingPunct="1">
      <a:defRPr kumimoji="1" kern="1200">
        <a:solidFill>
          <a:schemeClr val="tx1"/>
        </a:solidFill>
        <a:latin typeface="Tahoma" pitchFamily="34" charset="0"/>
        <a:ea typeface="굴림" pitchFamily="50" charset="-127"/>
        <a:cs typeface="+mn-cs"/>
      </a:defRPr>
    </a:lvl6pPr>
    <a:lvl7pPr marL="2743200" algn="l" defTabSz="914400" rtl="0" eaLnBrk="1" latinLnBrk="0" hangingPunct="1">
      <a:defRPr kumimoji="1" kern="1200">
        <a:solidFill>
          <a:schemeClr val="tx1"/>
        </a:solidFill>
        <a:latin typeface="Tahoma" pitchFamily="34" charset="0"/>
        <a:ea typeface="굴림" pitchFamily="50" charset="-127"/>
        <a:cs typeface="+mn-cs"/>
      </a:defRPr>
    </a:lvl7pPr>
    <a:lvl8pPr marL="3200400" algn="l" defTabSz="914400" rtl="0" eaLnBrk="1" latinLnBrk="0" hangingPunct="1">
      <a:defRPr kumimoji="1" kern="1200">
        <a:solidFill>
          <a:schemeClr val="tx1"/>
        </a:solidFill>
        <a:latin typeface="Tahoma" pitchFamily="34" charset="0"/>
        <a:ea typeface="굴림" pitchFamily="50" charset="-127"/>
        <a:cs typeface="+mn-cs"/>
      </a:defRPr>
    </a:lvl8pPr>
    <a:lvl9pPr marL="3657600" algn="l" defTabSz="914400" rtl="0" eaLnBrk="1" latinLnBrk="0" hangingPunct="1">
      <a:defRPr kumimoji="1" kern="1200">
        <a:solidFill>
          <a:schemeClr val="tx1"/>
        </a:solidFill>
        <a:latin typeface="Tahoma" pitchFamily="34" charset="0"/>
        <a:ea typeface="굴림" pitchFamily="50" charset="-127"/>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C0C0"/>
    <a:srgbClr val="4D4D4D"/>
    <a:srgbClr val="0E60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8561" autoAdjust="0"/>
    <p:restoredTop sz="94660"/>
  </p:normalViewPr>
  <p:slideViewPr>
    <p:cSldViewPr>
      <p:cViewPr>
        <p:scale>
          <a:sx n="78" d="100"/>
          <a:sy n="78" d="100"/>
        </p:scale>
        <p:origin x="-91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17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굴림" pitchFamily="50" charset="-127"/>
              </a:defRPr>
            </a:lvl1pPr>
          </a:lstStyle>
          <a:p>
            <a:pPr>
              <a:defRPr/>
            </a:pPr>
            <a:endParaRPr lang="en-US"/>
          </a:p>
        </p:txBody>
      </p:sp>
      <p:sp>
        <p:nvSpPr>
          <p:cNvPr id="2017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굴림" pitchFamily="50" charset="-127"/>
              </a:defRPr>
            </a:lvl1pPr>
          </a:lstStyle>
          <a:p>
            <a:pPr>
              <a:defRPr/>
            </a:pPr>
            <a:endParaRPr lang="en-US"/>
          </a:p>
        </p:txBody>
      </p:sp>
      <p:sp>
        <p:nvSpPr>
          <p:cNvPr id="2253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17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17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굴림" pitchFamily="50" charset="-127"/>
              </a:defRPr>
            </a:lvl1pPr>
          </a:lstStyle>
          <a:p>
            <a:pPr>
              <a:defRPr/>
            </a:pPr>
            <a:endParaRPr lang="en-US"/>
          </a:p>
        </p:txBody>
      </p:sp>
      <p:sp>
        <p:nvSpPr>
          <p:cNvPr id="2017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굴림" pitchFamily="50" charset="-127"/>
              </a:defRPr>
            </a:lvl1pPr>
          </a:lstStyle>
          <a:p>
            <a:pPr>
              <a:defRPr/>
            </a:pPr>
            <a:fld id="{29C2326B-602D-4DF1-BFAC-BE329146F873}" type="slidenum">
              <a:rPr lang="en-US"/>
              <a:pPr>
                <a:defRPr/>
              </a:pPr>
              <a:t>‹#›</a:t>
            </a:fld>
            <a:endParaRPr lang="en-US"/>
          </a:p>
        </p:txBody>
      </p:sp>
    </p:spTree>
    <p:extLst>
      <p:ext uri="{BB962C8B-B14F-4D97-AF65-F5344CB8AC3E}">
        <p14:creationId xmlns:p14="http://schemas.microsoft.com/office/powerpoint/2010/main" val="898795306"/>
      </p:ext>
    </p:extLst>
  </p:cSld>
  <p:clrMap bg1="lt1" tx1="dk1" bg2="lt2" tx2="dk2" accent1="accent1" accent2="accent2" accent3="accent3" accent4="accent4" accent5="accent5" accent6="accent6" hlink="hlink" folHlink="folHlink"/>
  <p:notesStyle>
    <a:lvl1pPr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1pPr>
    <a:lvl2pPr marL="457200"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2pPr>
    <a:lvl3pPr marL="914400"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3pPr>
    <a:lvl4pPr marL="1371600"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4pPr>
    <a:lvl5pPr marL="1828800" algn="l" rtl="0" eaLnBrk="0" fontAlgn="base" latinLnBrk="1" hangingPunct="0">
      <a:spcBef>
        <a:spcPct val="30000"/>
      </a:spcBef>
      <a:spcAft>
        <a:spcPct val="0"/>
      </a:spcAft>
      <a:defRPr kumimoji="1" sz="1200" kern="1200">
        <a:solidFill>
          <a:schemeClr val="tx1"/>
        </a:solidFill>
        <a:latin typeface="굴림" pitchFamily="50" charset="-127"/>
        <a:ea typeface="굴림" pitchFamily="50" charset="-127"/>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800">
                <a:solidFill>
                  <a:schemeClr val="tx1"/>
                </a:solidFill>
                <a:latin typeface="Tahoma" pitchFamily="34" charset="0"/>
                <a:ea typeface="굴림" pitchFamily="50" charset="-127"/>
              </a:defRPr>
            </a:lvl1pPr>
            <a:lvl2pPr marL="742950" indent="-285750" eaLnBrk="0" hangingPunct="0">
              <a:defRPr kumimoji="1" sz="2800">
                <a:solidFill>
                  <a:schemeClr val="tx1"/>
                </a:solidFill>
                <a:latin typeface="Tahoma" pitchFamily="34" charset="0"/>
                <a:ea typeface="굴림" pitchFamily="50" charset="-127"/>
              </a:defRPr>
            </a:lvl2pPr>
            <a:lvl3pPr marL="1143000" indent="-228600" eaLnBrk="0" hangingPunct="0">
              <a:defRPr kumimoji="1" sz="2800">
                <a:solidFill>
                  <a:schemeClr val="tx1"/>
                </a:solidFill>
                <a:latin typeface="Tahoma" pitchFamily="34" charset="0"/>
                <a:ea typeface="굴림" pitchFamily="50" charset="-127"/>
              </a:defRPr>
            </a:lvl3pPr>
            <a:lvl4pPr marL="1600200" indent="-228600" eaLnBrk="0" hangingPunct="0">
              <a:defRPr kumimoji="1" sz="2800">
                <a:solidFill>
                  <a:schemeClr val="tx1"/>
                </a:solidFill>
                <a:latin typeface="Tahoma" pitchFamily="34" charset="0"/>
                <a:ea typeface="굴림" pitchFamily="50" charset="-127"/>
              </a:defRPr>
            </a:lvl4pPr>
            <a:lvl5pPr marL="2057400" indent="-228600" eaLnBrk="0" hangingPunct="0">
              <a:defRPr kumimoji="1" sz="2800">
                <a:solidFill>
                  <a:schemeClr val="tx1"/>
                </a:solidFill>
                <a:latin typeface="Tahoma" pitchFamily="34" charset="0"/>
                <a:ea typeface="굴림" pitchFamily="50" charset="-127"/>
              </a:defRPr>
            </a:lvl5pPr>
            <a:lvl6pPr marL="25146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6pPr>
            <a:lvl7pPr marL="29718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7pPr>
            <a:lvl8pPr marL="34290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8pPr>
            <a:lvl9pPr marL="38862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9pPr>
          </a:lstStyle>
          <a:p>
            <a:pPr eaLnBrk="1" hangingPunct="1"/>
            <a:fld id="{BE9CE67C-4448-4F70-8636-A7D5EAA2415B}" type="slidenum">
              <a:rPr lang="en-US" sz="1200">
                <a:latin typeface="굴림" pitchFamily="50" charset="-127"/>
              </a:rPr>
              <a:pPr eaLnBrk="1" hangingPunct="1"/>
              <a:t>1</a:t>
            </a:fld>
            <a:endParaRPr lang="en-US" sz="1200">
              <a:latin typeface="굴림" pitchFamily="50" charset="-127"/>
            </a:endParaRPr>
          </a:p>
        </p:txBody>
      </p:sp>
      <p:sp>
        <p:nvSpPr>
          <p:cNvPr id="23555" name="Rectangle 2"/>
          <p:cNvSpPr>
            <a:spLocks noRo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800">
                <a:solidFill>
                  <a:schemeClr val="tx1"/>
                </a:solidFill>
                <a:latin typeface="Tahoma" pitchFamily="34" charset="0"/>
                <a:ea typeface="굴림" pitchFamily="50" charset="-127"/>
              </a:defRPr>
            </a:lvl1pPr>
            <a:lvl2pPr marL="742950" indent="-285750" eaLnBrk="0" hangingPunct="0">
              <a:defRPr kumimoji="1" sz="2800">
                <a:solidFill>
                  <a:schemeClr val="tx1"/>
                </a:solidFill>
                <a:latin typeface="Tahoma" pitchFamily="34" charset="0"/>
                <a:ea typeface="굴림" pitchFamily="50" charset="-127"/>
              </a:defRPr>
            </a:lvl2pPr>
            <a:lvl3pPr marL="1143000" indent="-228600" eaLnBrk="0" hangingPunct="0">
              <a:defRPr kumimoji="1" sz="2800">
                <a:solidFill>
                  <a:schemeClr val="tx1"/>
                </a:solidFill>
                <a:latin typeface="Tahoma" pitchFamily="34" charset="0"/>
                <a:ea typeface="굴림" pitchFamily="50" charset="-127"/>
              </a:defRPr>
            </a:lvl3pPr>
            <a:lvl4pPr marL="1600200" indent="-228600" eaLnBrk="0" hangingPunct="0">
              <a:defRPr kumimoji="1" sz="2800">
                <a:solidFill>
                  <a:schemeClr val="tx1"/>
                </a:solidFill>
                <a:latin typeface="Tahoma" pitchFamily="34" charset="0"/>
                <a:ea typeface="굴림" pitchFamily="50" charset="-127"/>
              </a:defRPr>
            </a:lvl4pPr>
            <a:lvl5pPr marL="2057400" indent="-228600" eaLnBrk="0" hangingPunct="0">
              <a:defRPr kumimoji="1" sz="2800">
                <a:solidFill>
                  <a:schemeClr val="tx1"/>
                </a:solidFill>
                <a:latin typeface="Tahoma" pitchFamily="34" charset="0"/>
                <a:ea typeface="굴림" pitchFamily="50" charset="-127"/>
              </a:defRPr>
            </a:lvl5pPr>
            <a:lvl6pPr marL="25146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6pPr>
            <a:lvl7pPr marL="29718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7pPr>
            <a:lvl8pPr marL="34290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8pPr>
            <a:lvl9pPr marL="38862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9pPr>
          </a:lstStyle>
          <a:p>
            <a:pPr eaLnBrk="1" hangingPunct="1"/>
            <a:fld id="{156D01F7-1EBA-4579-B2A2-330B41C4F60E}" type="slidenum">
              <a:rPr lang="en-US" sz="1200">
                <a:latin typeface="굴림" pitchFamily="50" charset="-127"/>
              </a:rPr>
              <a:pPr eaLnBrk="1" hangingPunct="1"/>
              <a:t>10</a:t>
            </a:fld>
            <a:endParaRPr lang="en-US" sz="1200">
              <a:latin typeface="굴림" pitchFamily="50" charset="-127"/>
            </a:endParaRPr>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800">
                <a:solidFill>
                  <a:schemeClr val="tx1"/>
                </a:solidFill>
                <a:latin typeface="Tahoma" pitchFamily="34" charset="0"/>
                <a:ea typeface="굴림" pitchFamily="50" charset="-127"/>
              </a:defRPr>
            </a:lvl1pPr>
            <a:lvl2pPr marL="742950" indent="-285750" eaLnBrk="0" hangingPunct="0">
              <a:defRPr kumimoji="1" sz="2800">
                <a:solidFill>
                  <a:schemeClr val="tx1"/>
                </a:solidFill>
                <a:latin typeface="Tahoma" pitchFamily="34" charset="0"/>
                <a:ea typeface="굴림" pitchFamily="50" charset="-127"/>
              </a:defRPr>
            </a:lvl2pPr>
            <a:lvl3pPr marL="1143000" indent="-228600" eaLnBrk="0" hangingPunct="0">
              <a:defRPr kumimoji="1" sz="2800">
                <a:solidFill>
                  <a:schemeClr val="tx1"/>
                </a:solidFill>
                <a:latin typeface="Tahoma" pitchFamily="34" charset="0"/>
                <a:ea typeface="굴림" pitchFamily="50" charset="-127"/>
              </a:defRPr>
            </a:lvl3pPr>
            <a:lvl4pPr marL="1600200" indent="-228600" eaLnBrk="0" hangingPunct="0">
              <a:defRPr kumimoji="1" sz="2800">
                <a:solidFill>
                  <a:schemeClr val="tx1"/>
                </a:solidFill>
                <a:latin typeface="Tahoma" pitchFamily="34" charset="0"/>
                <a:ea typeface="굴림" pitchFamily="50" charset="-127"/>
              </a:defRPr>
            </a:lvl4pPr>
            <a:lvl5pPr marL="2057400" indent="-228600" eaLnBrk="0" hangingPunct="0">
              <a:defRPr kumimoji="1" sz="2800">
                <a:solidFill>
                  <a:schemeClr val="tx1"/>
                </a:solidFill>
                <a:latin typeface="Tahoma" pitchFamily="34" charset="0"/>
                <a:ea typeface="굴림" pitchFamily="50" charset="-127"/>
              </a:defRPr>
            </a:lvl5pPr>
            <a:lvl6pPr marL="25146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6pPr>
            <a:lvl7pPr marL="29718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7pPr>
            <a:lvl8pPr marL="34290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8pPr>
            <a:lvl9pPr marL="38862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9pPr>
          </a:lstStyle>
          <a:p>
            <a:pPr eaLnBrk="1" hangingPunct="1"/>
            <a:fld id="{E024C482-7CC2-4F69-8E61-591530BB89AC}" type="slidenum">
              <a:rPr lang="en-US" sz="1200">
                <a:latin typeface="굴림" pitchFamily="50" charset="-127"/>
              </a:rPr>
              <a:pPr eaLnBrk="1" hangingPunct="1"/>
              <a:t>11</a:t>
            </a:fld>
            <a:endParaRPr lang="en-US" sz="1200">
              <a:latin typeface="굴림" pitchFamily="50" charset="-127"/>
            </a:endParaRPr>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800">
                <a:solidFill>
                  <a:schemeClr val="tx1"/>
                </a:solidFill>
                <a:latin typeface="Tahoma" pitchFamily="34" charset="0"/>
                <a:ea typeface="굴림" pitchFamily="50" charset="-127"/>
              </a:defRPr>
            </a:lvl1pPr>
            <a:lvl2pPr marL="742950" indent="-285750" eaLnBrk="0" hangingPunct="0">
              <a:defRPr kumimoji="1" sz="2800">
                <a:solidFill>
                  <a:schemeClr val="tx1"/>
                </a:solidFill>
                <a:latin typeface="Tahoma" pitchFamily="34" charset="0"/>
                <a:ea typeface="굴림" pitchFamily="50" charset="-127"/>
              </a:defRPr>
            </a:lvl2pPr>
            <a:lvl3pPr marL="1143000" indent="-228600" eaLnBrk="0" hangingPunct="0">
              <a:defRPr kumimoji="1" sz="2800">
                <a:solidFill>
                  <a:schemeClr val="tx1"/>
                </a:solidFill>
                <a:latin typeface="Tahoma" pitchFamily="34" charset="0"/>
                <a:ea typeface="굴림" pitchFamily="50" charset="-127"/>
              </a:defRPr>
            </a:lvl3pPr>
            <a:lvl4pPr marL="1600200" indent="-228600" eaLnBrk="0" hangingPunct="0">
              <a:defRPr kumimoji="1" sz="2800">
                <a:solidFill>
                  <a:schemeClr val="tx1"/>
                </a:solidFill>
                <a:latin typeface="Tahoma" pitchFamily="34" charset="0"/>
                <a:ea typeface="굴림" pitchFamily="50" charset="-127"/>
              </a:defRPr>
            </a:lvl4pPr>
            <a:lvl5pPr marL="2057400" indent="-228600" eaLnBrk="0" hangingPunct="0">
              <a:defRPr kumimoji="1" sz="2800">
                <a:solidFill>
                  <a:schemeClr val="tx1"/>
                </a:solidFill>
                <a:latin typeface="Tahoma" pitchFamily="34" charset="0"/>
                <a:ea typeface="굴림" pitchFamily="50" charset="-127"/>
              </a:defRPr>
            </a:lvl5pPr>
            <a:lvl6pPr marL="25146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6pPr>
            <a:lvl7pPr marL="29718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7pPr>
            <a:lvl8pPr marL="34290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8pPr>
            <a:lvl9pPr marL="38862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9pPr>
          </a:lstStyle>
          <a:p>
            <a:pPr eaLnBrk="1" hangingPunct="1"/>
            <a:fld id="{2F8E23CD-8412-42B2-8673-072442BD2004}" type="slidenum">
              <a:rPr lang="en-US" sz="1200">
                <a:latin typeface="굴림" pitchFamily="50" charset="-127"/>
              </a:rPr>
              <a:pPr eaLnBrk="1" hangingPunct="1"/>
              <a:t>12</a:t>
            </a:fld>
            <a:endParaRPr lang="en-US" sz="1200">
              <a:latin typeface="굴림" pitchFamily="50" charset="-127"/>
            </a:endParaRPr>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800">
                <a:solidFill>
                  <a:schemeClr val="tx1"/>
                </a:solidFill>
                <a:latin typeface="Tahoma" pitchFamily="34" charset="0"/>
                <a:ea typeface="굴림" pitchFamily="50" charset="-127"/>
              </a:defRPr>
            </a:lvl1pPr>
            <a:lvl2pPr marL="742950" indent="-285750" eaLnBrk="0" hangingPunct="0">
              <a:defRPr kumimoji="1" sz="2800">
                <a:solidFill>
                  <a:schemeClr val="tx1"/>
                </a:solidFill>
                <a:latin typeface="Tahoma" pitchFamily="34" charset="0"/>
                <a:ea typeface="굴림" pitchFamily="50" charset="-127"/>
              </a:defRPr>
            </a:lvl2pPr>
            <a:lvl3pPr marL="1143000" indent="-228600" eaLnBrk="0" hangingPunct="0">
              <a:defRPr kumimoji="1" sz="2800">
                <a:solidFill>
                  <a:schemeClr val="tx1"/>
                </a:solidFill>
                <a:latin typeface="Tahoma" pitchFamily="34" charset="0"/>
                <a:ea typeface="굴림" pitchFamily="50" charset="-127"/>
              </a:defRPr>
            </a:lvl3pPr>
            <a:lvl4pPr marL="1600200" indent="-228600" eaLnBrk="0" hangingPunct="0">
              <a:defRPr kumimoji="1" sz="2800">
                <a:solidFill>
                  <a:schemeClr val="tx1"/>
                </a:solidFill>
                <a:latin typeface="Tahoma" pitchFamily="34" charset="0"/>
                <a:ea typeface="굴림" pitchFamily="50" charset="-127"/>
              </a:defRPr>
            </a:lvl4pPr>
            <a:lvl5pPr marL="2057400" indent="-228600" eaLnBrk="0" hangingPunct="0">
              <a:defRPr kumimoji="1" sz="2800">
                <a:solidFill>
                  <a:schemeClr val="tx1"/>
                </a:solidFill>
                <a:latin typeface="Tahoma" pitchFamily="34" charset="0"/>
                <a:ea typeface="굴림" pitchFamily="50" charset="-127"/>
              </a:defRPr>
            </a:lvl5pPr>
            <a:lvl6pPr marL="25146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6pPr>
            <a:lvl7pPr marL="29718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7pPr>
            <a:lvl8pPr marL="34290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8pPr>
            <a:lvl9pPr marL="38862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9pPr>
          </a:lstStyle>
          <a:p>
            <a:pPr eaLnBrk="1" hangingPunct="1"/>
            <a:fld id="{206575FA-A602-4423-9D8C-A2DEFC39DAC4}" type="slidenum">
              <a:rPr lang="en-US" sz="1200">
                <a:latin typeface="굴림" pitchFamily="50" charset="-127"/>
              </a:rPr>
              <a:pPr eaLnBrk="1" hangingPunct="1"/>
              <a:t>13</a:t>
            </a:fld>
            <a:endParaRPr lang="en-US" sz="1200">
              <a:latin typeface="굴림" pitchFamily="50" charset="-127"/>
            </a:endParaRPr>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800">
                <a:solidFill>
                  <a:schemeClr val="tx1"/>
                </a:solidFill>
                <a:latin typeface="Tahoma" pitchFamily="34" charset="0"/>
                <a:ea typeface="굴림" pitchFamily="50" charset="-127"/>
              </a:defRPr>
            </a:lvl1pPr>
            <a:lvl2pPr marL="742950" indent="-285750" eaLnBrk="0" hangingPunct="0">
              <a:defRPr kumimoji="1" sz="2800">
                <a:solidFill>
                  <a:schemeClr val="tx1"/>
                </a:solidFill>
                <a:latin typeface="Tahoma" pitchFamily="34" charset="0"/>
                <a:ea typeface="굴림" pitchFamily="50" charset="-127"/>
              </a:defRPr>
            </a:lvl2pPr>
            <a:lvl3pPr marL="1143000" indent="-228600" eaLnBrk="0" hangingPunct="0">
              <a:defRPr kumimoji="1" sz="2800">
                <a:solidFill>
                  <a:schemeClr val="tx1"/>
                </a:solidFill>
                <a:latin typeface="Tahoma" pitchFamily="34" charset="0"/>
                <a:ea typeface="굴림" pitchFamily="50" charset="-127"/>
              </a:defRPr>
            </a:lvl3pPr>
            <a:lvl4pPr marL="1600200" indent="-228600" eaLnBrk="0" hangingPunct="0">
              <a:defRPr kumimoji="1" sz="2800">
                <a:solidFill>
                  <a:schemeClr val="tx1"/>
                </a:solidFill>
                <a:latin typeface="Tahoma" pitchFamily="34" charset="0"/>
                <a:ea typeface="굴림" pitchFamily="50" charset="-127"/>
              </a:defRPr>
            </a:lvl4pPr>
            <a:lvl5pPr marL="2057400" indent="-228600" eaLnBrk="0" hangingPunct="0">
              <a:defRPr kumimoji="1" sz="2800">
                <a:solidFill>
                  <a:schemeClr val="tx1"/>
                </a:solidFill>
                <a:latin typeface="Tahoma" pitchFamily="34" charset="0"/>
                <a:ea typeface="굴림" pitchFamily="50" charset="-127"/>
              </a:defRPr>
            </a:lvl5pPr>
            <a:lvl6pPr marL="25146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6pPr>
            <a:lvl7pPr marL="29718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7pPr>
            <a:lvl8pPr marL="34290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8pPr>
            <a:lvl9pPr marL="38862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9pPr>
          </a:lstStyle>
          <a:p>
            <a:pPr eaLnBrk="1" hangingPunct="1"/>
            <a:fld id="{457C1108-2006-4A25-B1BB-6C3AEB933781}" type="slidenum">
              <a:rPr lang="en-US" sz="1200">
                <a:latin typeface="굴림" pitchFamily="50" charset="-127"/>
              </a:rPr>
              <a:pPr eaLnBrk="1" hangingPunct="1"/>
              <a:t>14</a:t>
            </a:fld>
            <a:endParaRPr lang="en-US" sz="1200">
              <a:latin typeface="굴림" pitchFamily="50" charset="-127"/>
            </a:endParaRPr>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800">
                <a:solidFill>
                  <a:schemeClr val="tx1"/>
                </a:solidFill>
                <a:latin typeface="Tahoma" pitchFamily="34" charset="0"/>
                <a:ea typeface="굴림" pitchFamily="50" charset="-127"/>
              </a:defRPr>
            </a:lvl1pPr>
            <a:lvl2pPr marL="742950" indent="-285750" eaLnBrk="0" hangingPunct="0">
              <a:defRPr kumimoji="1" sz="2800">
                <a:solidFill>
                  <a:schemeClr val="tx1"/>
                </a:solidFill>
                <a:latin typeface="Tahoma" pitchFamily="34" charset="0"/>
                <a:ea typeface="굴림" pitchFamily="50" charset="-127"/>
              </a:defRPr>
            </a:lvl2pPr>
            <a:lvl3pPr marL="1143000" indent="-228600" eaLnBrk="0" hangingPunct="0">
              <a:defRPr kumimoji="1" sz="2800">
                <a:solidFill>
                  <a:schemeClr val="tx1"/>
                </a:solidFill>
                <a:latin typeface="Tahoma" pitchFamily="34" charset="0"/>
                <a:ea typeface="굴림" pitchFamily="50" charset="-127"/>
              </a:defRPr>
            </a:lvl3pPr>
            <a:lvl4pPr marL="1600200" indent="-228600" eaLnBrk="0" hangingPunct="0">
              <a:defRPr kumimoji="1" sz="2800">
                <a:solidFill>
                  <a:schemeClr val="tx1"/>
                </a:solidFill>
                <a:latin typeface="Tahoma" pitchFamily="34" charset="0"/>
                <a:ea typeface="굴림" pitchFamily="50" charset="-127"/>
              </a:defRPr>
            </a:lvl4pPr>
            <a:lvl5pPr marL="2057400" indent="-228600" eaLnBrk="0" hangingPunct="0">
              <a:defRPr kumimoji="1" sz="2800">
                <a:solidFill>
                  <a:schemeClr val="tx1"/>
                </a:solidFill>
                <a:latin typeface="Tahoma" pitchFamily="34" charset="0"/>
                <a:ea typeface="굴림" pitchFamily="50" charset="-127"/>
              </a:defRPr>
            </a:lvl5pPr>
            <a:lvl6pPr marL="25146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6pPr>
            <a:lvl7pPr marL="29718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7pPr>
            <a:lvl8pPr marL="34290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8pPr>
            <a:lvl9pPr marL="38862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9pPr>
          </a:lstStyle>
          <a:p>
            <a:pPr eaLnBrk="1" hangingPunct="1"/>
            <a:fld id="{E08EDD97-79A7-4283-8900-E605A4F82CB9}" type="slidenum">
              <a:rPr lang="en-US" sz="1200">
                <a:latin typeface="굴림" pitchFamily="50" charset="-127"/>
              </a:rPr>
              <a:pPr eaLnBrk="1" hangingPunct="1"/>
              <a:t>15</a:t>
            </a:fld>
            <a:endParaRPr lang="en-US" sz="1200">
              <a:latin typeface="굴림" pitchFamily="50" charset="-127"/>
            </a:endParaRPr>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800">
                <a:solidFill>
                  <a:schemeClr val="tx1"/>
                </a:solidFill>
                <a:latin typeface="Tahoma" pitchFamily="34" charset="0"/>
                <a:ea typeface="굴림" pitchFamily="50" charset="-127"/>
              </a:defRPr>
            </a:lvl1pPr>
            <a:lvl2pPr marL="742950" indent="-285750" eaLnBrk="0" hangingPunct="0">
              <a:defRPr kumimoji="1" sz="2800">
                <a:solidFill>
                  <a:schemeClr val="tx1"/>
                </a:solidFill>
                <a:latin typeface="Tahoma" pitchFamily="34" charset="0"/>
                <a:ea typeface="굴림" pitchFamily="50" charset="-127"/>
              </a:defRPr>
            </a:lvl2pPr>
            <a:lvl3pPr marL="1143000" indent="-228600" eaLnBrk="0" hangingPunct="0">
              <a:defRPr kumimoji="1" sz="2800">
                <a:solidFill>
                  <a:schemeClr val="tx1"/>
                </a:solidFill>
                <a:latin typeface="Tahoma" pitchFamily="34" charset="0"/>
                <a:ea typeface="굴림" pitchFamily="50" charset="-127"/>
              </a:defRPr>
            </a:lvl3pPr>
            <a:lvl4pPr marL="1600200" indent="-228600" eaLnBrk="0" hangingPunct="0">
              <a:defRPr kumimoji="1" sz="2800">
                <a:solidFill>
                  <a:schemeClr val="tx1"/>
                </a:solidFill>
                <a:latin typeface="Tahoma" pitchFamily="34" charset="0"/>
                <a:ea typeface="굴림" pitchFamily="50" charset="-127"/>
              </a:defRPr>
            </a:lvl4pPr>
            <a:lvl5pPr marL="2057400" indent="-228600" eaLnBrk="0" hangingPunct="0">
              <a:defRPr kumimoji="1" sz="2800">
                <a:solidFill>
                  <a:schemeClr val="tx1"/>
                </a:solidFill>
                <a:latin typeface="Tahoma" pitchFamily="34" charset="0"/>
                <a:ea typeface="굴림" pitchFamily="50" charset="-127"/>
              </a:defRPr>
            </a:lvl5pPr>
            <a:lvl6pPr marL="25146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6pPr>
            <a:lvl7pPr marL="29718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7pPr>
            <a:lvl8pPr marL="34290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8pPr>
            <a:lvl9pPr marL="38862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9pPr>
          </a:lstStyle>
          <a:p>
            <a:pPr eaLnBrk="1" hangingPunct="1"/>
            <a:fld id="{5020BD37-D438-477C-9B4B-1705F02112B4}" type="slidenum">
              <a:rPr lang="en-US" sz="1200">
                <a:latin typeface="굴림" pitchFamily="50" charset="-127"/>
              </a:rPr>
              <a:pPr eaLnBrk="1" hangingPunct="1"/>
              <a:t>16</a:t>
            </a:fld>
            <a:endParaRPr lang="en-US" sz="1200">
              <a:latin typeface="굴림" pitchFamily="50" charset="-127"/>
            </a:endParaRPr>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800">
                <a:solidFill>
                  <a:schemeClr val="tx1"/>
                </a:solidFill>
                <a:latin typeface="Tahoma" pitchFamily="34" charset="0"/>
                <a:ea typeface="굴림" pitchFamily="50" charset="-127"/>
              </a:defRPr>
            </a:lvl1pPr>
            <a:lvl2pPr marL="742950" indent="-285750" eaLnBrk="0" hangingPunct="0">
              <a:defRPr kumimoji="1" sz="2800">
                <a:solidFill>
                  <a:schemeClr val="tx1"/>
                </a:solidFill>
                <a:latin typeface="Tahoma" pitchFamily="34" charset="0"/>
                <a:ea typeface="굴림" pitchFamily="50" charset="-127"/>
              </a:defRPr>
            </a:lvl2pPr>
            <a:lvl3pPr marL="1143000" indent="-228600" eaLnBrk="0" hangingPunct="0">
              <a:defRPr kumimoji="1" sz="2800">
                <a:solidFill>
                  <a:schemeClr val="tx1"/>
                </a:solidFill>
                <a:latin typeface="Tahoma" pitchFamily="34" charset="0"/>
                <a:ea typeface="굴림" pitchFamily="50" charset="-127"/>
              </a:defRPr>
            </a:lvl3pPr>
            <a:lvl4pPr marL="1600200" indent="-228600" eaLnBrk="0" hangingPunct="0">
              <a:defRPr kumimoji="1" sz="2800">
                <a:solidFill>
                  <a:schemeClr val="tx1"/>
                </a:solidFill>
                <a:latin typeface="Tahoma" pitchFamily="34" charset="0"/>
                <a:ea typeface="굴림" pitchFamily="50" charset="-127"/>
              </a:defRPr>
            </a:lvl4pPr>
            <a:lvl5pPr marL="2057400" indent="-228600" eaLnBrk="0" hangingPunct="0">
              <a:defRPr kumimoji="1" sz="2800">
                <a:solidFill>
                  <a:schemeClr val="tx1"/>
                </a:solidFill>
                <a:latin typeface="Tahoma" pitchFamily="34" charset="0"/>
                <a:ea typeface="굴림" pitchFamily="50" charset="-127"/>
              </a:defRPr>
            </a:lvl5pPr>
            <a:lvl6pPr marL="25146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6pPr>
            <a:lvl7pPr marL="29718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7pPr>
            <a:lvl8pPr marL="34290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8pPr>
            <a:lvl9pPr marL="38862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9pPr>
          </a:lstStyle>
          <a:p>
            <a:pPr eaLnBrk="1" hangingPunct="1"/>
            <a:fld id="{62FDC6CE-1E9C-4DC8-8548-CE43482BDAD5}" type="slidenum">
              <a:rPr lang="en-US" sz="1200">
                <a:latin typeface="굴림" pitchFamily="50" charset="-127"/>
              </a:rPr>
              <a:pPr eaLnBrk="1" hangingPunct="1"/>
              <a:t>17</a:t>
            </a:fld>
            <a:endParaRPr lang="en-US" sz="1200">
              <a:latin typeface="굴림" pitchFamily="50" charset="-127"/>
            </a:endParaRPr>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800">
                <a:solidFill>
                  <a:schemeClr val="tx1"/>
                </a:solidFill>
                <a:latin typeface="Tahoma" pitchFamily="34" charset="0"/>
                <a:ea typeface="굴림" pitchFamily="50" charset="-127"/>
              </a:defRPr>
            </a:lvl1pPr>
            <a:lvl2pPr marL="742950" indent="-285750" eaLnBrk="0" hangingPunct="0">
              <a:defRPr kumimoji="1" sz="2800">
                <a:solidFill>
                  <a:schemeClr val="tx1"/>
                </a:solidFill>
                <a:latin typeface="Tahoma" pitchFamily="34" charset="0"/>
                <a:ea typeface="굴림" pitchFamily="50" charset="-127"/>
              </a:defRPr>
            </a:lvl2pPr>
            <a:lvl3pPr marL="1143000" indent="-228600" eaLnBrk="0" hangingPunct="0">
              <a:defRPr kumimoji="1" sz="2800">
                <a:solidFill>
                  <a:schemeClr val="tx1"/>
                </a:solidFill>
                <a:latin typeface="Tahoma" pitchFamily="34" charset="0"/>
                <a:ea typeface="굴림" pitchFamily="50" charset="-127"/>
              </a:defRPr>
            </a:lvl3pPr>
            <a:lvl4pPr marL="1600200" indent="-228600" eaLnBrk="0" hangingPunct="0">
              <a:defRPr kumimoji="1" sz="2800">
                <a:solidFill>
                  <a:schemeClr val="tx1"/>
                </a:solidFill>
                <a:latin typeface="Tahoma" pitchFamily="34" charset="0"/>
                <a:ea typeface="굴림" pitchFamily="50" charset="-127"/>
              </a:defRPr>
            </a:lvl4pPr>
            <a:lvl5pPr marL="2057400" indent="-228600" eaLnBrk="0" hangingPunct="0">
              <a:defRPr kumimoji="1" sz="2800">
                <a:solidFill>
                  <a:schemeClr val="tx1"/>
                </a:solidFill>
                <a:latin typeface="Tahoma" pitchFamily="34" charset="0"/>
                <a:ea typeface="굴림" pitchFamily="50" charset="-127"/>
              </a:defRPr>
            </a:lvl5pPr>
            <a:lvl6pPr marL="25146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6pPr>
            <a:lvl7pPr marL="29718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7pPr>
            <a:lvl8pPr marL="34290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8pPr>
            <a:lvl9pPr marL="38862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9pPr>
          </a:lstStyle>
          <a:p>
            <a:pPr eaLnBrk="1" hangingPunct="1"/>
            <a:fld id="{F782466F-B928-40D1-B224-496CB0DF6611}" type="slidenum">
              <a:rPr lang="en-US" sz="1200">
                <a:latin typeface="굴림" pitchFamily="50" charset="-127"/>
              </a:rPr>
              <a:pPr eaLnBrk="1" hangingPunct="1"/>
              <a:t>18</a:t>
            </a:fld>
            <a:endParaRPr lang="en-US" sz="1200">
              <a:latin typeface="굴림" pitchFamily="50" charset="-127"/>
            </a:endParaRPr>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800">
                <a:solidFill>
                  <a:schemeClr val="tx1"/>
                </a:solidFill>
                <a:latin typeface="Tahoma" pitchFamily="34" charset="0"/>
                <a:ea typeface="굴림" pitchFamily="50" charset="-127"/>
              </a:defRPr>
            </a:lvl1pPr>
            <a:lvl2pPr marL="742950" indent="-285750" eaLnBrk="0" hangingPunct="0">
              <a:defRPr kumimoji="1" sz="2800">
                <a:solidFill>
                  <a:schemeClr val="tx1"/>
                </a:solidFill>
                <a:latin typeface="Tahoma" pitchFamily="34" charset="0"/>
                <a:ea typeface="굴림" pitchFamily="50" charset="-127"/>
              </a:defRPr>
            </a:lvl2pPr>
            <a:lvl3pPr marL="1143000" indent="-228600" eaLnBrk="0" hangingPunct="0">
              <a:defRPr kumimoji="1" sz="2800">
                <a:solidFill>
                  <a:schemeClr val="tx1"/>
                </a:solidFill>
                <a:latin typeface="Tahoma" pitchFamily="34" charset="0"/>
                <a:ea typeface="굴림" pitchFamily="50" charset="-127"/>
              </a:defRPr>
            </a:lvl3pPr>
            <a:lvl4pPr marL="1600200" indent="-228600" eaLnBrk="0" hangingPunct="0">
              <a:defRPr kumimoji="1" sz="2800">
                <a:solidFill>
                  <a:schemeClr val="tx1"/>
                </a:solidFill>
                <a:latin typeface="Tahoma" pitchFamily="34" charset="0"/>
                <a:ea typeface="굴림" pitchFamily="50" charset="-127"/>
              </a:defRPr>
            </a:lvl4pPr>
            <a:lvl5pPr marL="2057400" indent="-228600" eaLnBrk="0" hangingPunct="0">
              <a:defRPr kumimoji="1" sz="2800">
                <a:solidFill>
                  <a:schemeClr val="tx1"/>
                </a:solidFill>
                <a:latin typeface="Tahoma" pitchFamily="34" charset="0"/>
                <a:ea typeface="굴림" pitchFamily="50" charset="-127"/>
              </a:defRPr>
            </a:lvl5pPr>
            <a:lvl6pPr marL="25146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6pPr>
            <a:lvl7pPr marL="29718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7pPr>
            <a:lvl8pPr marL="34290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8pPr>
            <a:lvl9pPr marL="38862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9pPr>
          </a:lstStyle>
          <a:p>
            <a:pPr eaLnBrk="1" hangingPunct="1"/>
            <a:fld id="{8158F7B1-1F0F-417E-968B-12D3B2D016A9}" type="slidenum">
              <a:rPr lang="en-US" sz="1200">
                <a:latin typeface="굴림" pitchFamily="50" charset="-127"/>
              </a:rPr>
              <a:pPr eaLnBrk="1" hangingPunct="1"/>
              <a:t>2</a:t>
            </a:fld>
            <a:endParaRPr lang="en-US" sz="1200">
              <a:latin typeface="굴림" pitchFamily="50" charset="-127"/>
            </a:endParaRPr>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800">
                <a:solidFill>
                  <a:schemeClr val="tx1"/>
                </a:solidFill>
                <a:latin typeface="Tahoma" pitchFamily="34" charset="0"/>
                <a:ea typeface="굴림" pitchFamily="50" charset="-127"/>
              </a:defRPr>
            </a:lvl1pPr>
            <a:lvl2pPr marL="742950" indent="-285750" eaLnBrk="0" hangingPunct="0">
              <a:defRPr kumimoji="1" sz="2800">
                <a:solidFill>
                  <a:schemeClr val="tx1"/>
                </a:solidFill>
                <a:latin typeface="Tahoma" pitchFamily="34" charset="0"/>
                <a:ea typeface="굴림" pitchFamily="50" charset="-127"/>
              </a:defRPr>
            </a:lvl2pPr>
            <a:lvl3pPr marL="1143000" indent="-228600" eaLnBrk="0" hangingPunct="0">
              <a:defRPr kumimoji="1" sz="2800">
                <a:solidFill>
                  <a:schemeClr val="tx1"/>
                </a:solidFill>
                <a:latin typeface="Tahoma" pitchFamily="34" charset="0"/>
                <a:ea typeface="굴림" pitchFamily="50" charset="-127"/>
              </a:defRPr>
            </a:lvl3pPr>
            <a:lvl4pPr marL="1600200" indent="-228600" eaLnBrk="0" hangingPunct="0">
              <a:defRPr kumimoji="1" sz="2800">
                <a:solidFill>
                  <a:schemeClr val="tx1"/>
                </a:solidFill>
                <a:latin typeface="Tahoma" pitchFamily="34" charset="0"/>
                <a:ea typeface="굴림" pitchFamily="50" charset="-127"/>
              </a:defRPr>
            </a:lvl4pPr>
            <a:lvl5pPr marL="2057400" indent="-228600" eaLnBrk="0" hangingPunct="0">
              <a:defRPr kumimoji="1" sz="2800">
                <a:solidFill>
                  <a:schemeClr val="tx1"/>
                </a:solidFill>
                <a:latin typeface="Tahoma" pitchFamily="34" charset="0"/>
                <a:ea typeface="굴림" pitchFamily="50" charset="-127"/>
              </a:defRPr>
            </a:lvl5pPr>
            <a:lvl6pPr marL="25146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6pPr>
            <a:lvl7pPr marL="29718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7pPr>
            <a:lvl8pPr marL="34290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8pPr>
            <a:lvl9pPr marL="38862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9pPr>
          </a:lstStyle>
          <a:p>
            <a:pPr eaLnBrk="1" hangingPunct="1"/>
            <a:fld id="{95C9C317-3D01-4890-9FF9-4EBD1B6D634C}" type="slidenum">
              <a:rPr lang="en-US" sz="1200">
                <a:latin typeface="굴림" pitchFamily="50" charset="-127"/>
              </a:rPr>
              <a:pPr eaLnBrk="1" hangingPunct="1"/>
              <a:t>3</a:t>
            </a:fld>
            <a:endParaRPr lang="en-US" sz="1200">
              <a:latin typeface="굴림" pitchFamily="50" charset="-127"/>
            </a:endParaRPr>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800">
                <a:solidFill>
                  <a:schemeClr val="tx1"/>
                </a:solidFill>
                <a:latin typeface="Tahoma" pitchFamily="34" charset="0"/>
                <a:ea typeface="굴림" pitchFamily="50" charset="-127"/>
              </a:defRPr>
            </a:lvl1pPr>
            <a:lvl2pPr marL="742950" indent="-285750" eaLnBrk="0" hangingPunct="0">
              <a:defRPr kumimoji="1" sz="2800">
                <a:solidFill>
                  <a:schemeClr val="tx1"/>
                </a:solidFill>
                <a:latin typeface="Tahoma" pitchFamily="34" charset="0"/>
                <a:ea typeface="굴림" pitchFamily="50" charset="-127"/>
              </a:defRPr>
            </a:lvl2pPr>
            <a:lvl3pPr marL="1143000" indent="-228600" eaLnBrk="0" hangingPunct="0">
              <a:defRPr kumimoji="1" sz="2800">
                <a:solidFill>
                  <a:schemeClr val="tx1"/>
                </a:solidFill>
                <a:latin typeface="Tahoma" pitchFamily="34" charset="0"/>
                <a:ea typeface="굴림" pitchFamily="50" charset="-127"/>
              </a:defRPr>
            </a:lvl3pPr>
            <a:lvl4pPr marL="1600200" indent="-228600" eaLnBrk="0" hangingPunct="0">
              <a:defRPr kumimoji="1" sz="2800">
                <a:solidFill>
                  <a:schemeClr val="tx1"/>
                </a:solidFill>
                <a:latin typeface="Tahoma" pitchFamily="34" charset="0"/>
                <a:ea typeface="굴림" pitchFamily="50" charset="-127"/>
              </a:defRPr>
            </a:lvl4pPr>
            <a:lvl5pPr marL="2057400" indent="-228600" eaLnBrk="0" hangingPunct="0">
              <a:defRPr kumimoji="1" sz="2800">
                <a:solidFill>
                  <a:schemeClr val="tx1"/>
                </a:solidFill>
                <a:latin typeface="Tahoma" pitchFamily="34" charset="0"/>
                <a:ea typeface="굴림" pitchFamily="50" charset="-127"/>
              </a:defRPr>
            </a:lvl5pPr>
            <a:lvl6pPr marL="25146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6pPr>
            <a:lvl7pPr marL="29718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7pPr>
            <a:lvl8pPr marL="34290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8pPr>
            <a:lvl9pPr marL="38862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9pPr>
          </a:lstStyle>
          <a:p>
            <a:pPr eaLnBrk="1" hangingPunct="1"/>
            <a:fld id="{08B0518C-F104-4A05-8810-325DB34F741E}" type="slidenum">
              <a:rPr lang="en-US" sz="1200">
                <a:latin typeface="굴림" pitchFamily="50" charset="-127"/>
              </a:rPr>
              <a:pPr eaLnBrk="1" hangingPunct="1"/>
              <a:t>4</a:t>
            </a:fld>
            <a:endParaRPr lang="en-US" sz="1200">
              <a:latin typeface="굴림" pitchFamily="50" charset="-127"/>
            </a:endParaRPr>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800">
                <a:solidFill>
                  <a:schemeClr val="tx1"/>
                </a:solidFill>
                <a:latin typeface="Tahoma" pitchFamily="34" charset="0"/>
                <a:ea typeface="굴림" pitchFamily="50" charset="-127"/>
              </a:defRPr>
            </a:lvl1pPr>
            <a:lvl2pPr marL="742950" indent="-285750" eaLnBrk="0" hangingPunct="0">
              <a:defRPr kumimoji="1" sz="2800">
                <a:solidFill>
                  <a:schemeClr val="tx1"/>
                </a:solidFill>
                <a:latin typeface="Tahoma" pitchFamily="34" charset="0"/>
                <a:ea typeface="굴림" pitchFamily="50" charset="-127"/>
              </a:defRPr>
            </a:lvl2pPr>
            <a:lvl3pPr marL="1143000" indent="-228600" eaLnBrk="0" hangingPunct="0">
              <a:defRPr kumimoji="1" sz="2800">
                <a:solidFill>
                  <a:schemeClr val="tx1"/>
                </a:solidFill>
                <a:latin typeface="Tahoma" pitchFamily="34" charset="0"/>
                <a:ea typeface="굴림" pitchFamily="50" charset="-127"/>
              </a:defRPr>
            </a:lvl3pPr>
            <a:lvl4pPr marL="1600200" indent="-228600" eaLnBrk="0" hangingPunct="0">
              <a:defRPr kumimoji="1" sz="2800">
                <a:solidFill>
                  <a:schemeClr val="tx1"/>
                </a:solidFill>
                <a:latin typeface="Tahoma" pitchFamily="34" charset="0"/>
                <a:ea typeface="굴림" pitchFamily="50" charset="-127"/>
              </a:defRPr>
            </a:lvl4pPr>
            <a:lvl5pPr marL="2057400" indent="-228600" eaLnBrk="0" hangingPunct="0">
              <a:defRPr kumimoji="1" sz="2800">
                <a:solidFill>
                  <a:schemeClr val="tx1"/>
                </a:solidFill>
                <a:latin typeface="Tahoma" pitchFamily="34" charset="0"/>
                <a:ea typeface="굴림" pitchFamily="50" charset="-127"/>
              </a:defRPr>
            </a:lvl5pPr>
            <a:lvl6pPr marL="25146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6pPr>
            <a:lvl7pPr marL="29718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7pPr>
            <a:lvl8pPr marL="34290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8pPr>
            <a:lvl9pPr marL="38862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9pPr>
          </a:lstStyle>
          <a:p>
            <a:pPr eaLnBrk="1" hangingPunct="1"/>
            <a:fld id="{2A39C1F2-46E6-4434-AA58-B476653C27CE}" type="slidenum">
              <a:rPr lang="en-US" sz="1200">
                <a:latin typeface="굴림" pitchFamily="50" charset="-127"/>
              </a:rPr>
              <a:pPr eaLnBrk="1" hangingPunct="1"/>
              <a:t>5</a:t>
            </a:fld>
            <a:endParaRPr lang="en-US" sz="1200">
              <a:latin typeface="굴림" pitchFamily="50" charset="-127"/>
            </a:endParaRPr>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800">
                <a:solidFill>
                  <a:schemeClr val="tx1"/>
                </a:solidFill>
                <a:latin typeface="Tahoma" pitchFamily="34" charset="0"/>
                <a:ea typeface="굴림" pitchFamily="50" charset="-127"/>
              </a:defRPr>
            </a:lvl1pPr>
            <a:lvl2pPr marL="742950" indent="-285750" eaLnBrk="0" hangingPunct="0">
              <a:defRPr kumimoji="1" sz="2800">
                <a:solidFill>
                  <a:schemeClr val="tx1"/>
                </a:solidFill>
                <a:latin typeface="Tahoma" pitchFamily="34" charset="0"/>
                <a:ea typeface="굴림" pitchFamily="50" charset="-127"/>
              </a:defRPr>
            </a:lvl2pPr>
            <a:lvl3pPr marL="1143000" indent="-228600" eaLnBrk="0" hangingPunct="0">
              <a:defRPr kumimoji="1" sz="2800">
                <a:solidFill>
                  <a:schemeClr val="tx1"/>
                </a:solidFill>
                <a:latin typeface="Tahoma" pitchFamily="34" charset="0"/>
                <a:ea typeface="굴림" pitchFamily="50" charset="-127"/>
              </a:defRPr>
            </a:lvl3pPr>
            <a:lvl4pPr marL="1600200" indent="-228600" eaLnBrk="0" hangingPunct="0">
              <a:defRPr kumimoji="1" sz="2800">
                <a:solidFill>
                  <a:schemeClr val="tx1"/>
                </a:solidFill>
                <a:latin typeface="Tahoma" pitchFamily="34" charset="0"/>
                <a:ea typeface="굴림" pitchFamily="50" charset="-127"/>
              </a:defRPr>
            </a:lvl4pPr>
            <a:lvl5pPr marL="2057400" indent="-228600" eaLnBrk="0" hangingPunct="0">
              <a:defRPr kumimoji="1" sz="2800">
                <a:solidFill>
                  <a:schemeClr val="tx1"/>
                </a:solidFill>
                <a:latin typeface="Tahoma" pitchFamily="34" charset="0"/>
                <a:ea typeface="굴림" pitchFamily="50" charset="-127"/>
              </a:defRPr>
            </a:lvl5pPr>
            <a:lvl6pPr marL="25146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6pPr>
            <a:lvl7pPr marL="29718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7pPr>
            <a:lvl8pPr marL="34290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8pPr>
            <a:lvl9pPr marL="38862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9pPr>
          </a:lstStyle>
          <a:p>
            <a:pPr eaLnBrk="1" hangingPunct="1"/>
            <a:fld id="{E7EE1CD6-F65A-4C93-A70B-163D8B18B280}" type="slidenum">
              <a:rPr lang="en-US" sz="1200">
                <a:latin typeface="굴림" pitchFamily="50" charset="-127"/>
              </a:rPr>
              <a:pPr eaLnBrk="1" hangingPunct="1"/>
              <a:t>6</a:t>
            </a:fld>
            <a:endParaRPr lang="en-US" sz="1200">
              <a:latin typeface="굴림" pitchFamily="50" charset="-127"/>
            </a:endParaRPr>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800">
                <a:solidFill>
                  <a:schemeClr val="tx1"/>
                </a:solidFill>
                <a:latin typeface="Tahoma" pitchFamily="34" charset="0"/>
                <a:ea typeface="굴림" pitchFamily="50" charset="-127"/>
              </a:defRPr>
            </a:lvl1pPr>
            <a:lvl2pPr marL="742950" indent="-285750" eaLnBrk="0" hangingPunct="0">
              <a:defRPr kumimoji="1" sz="2800">
                <a:solidFill>
                  <a:schemeClr val="tx1"/>
                </a:solidFill>
                <a:latin typeface="Tahoma" pitchFamily="34" charset="0"/>
                <a:ea typeface="굴림" pitchFamily="50" charset="-127"/>
              </a:defRPr>
            </a:lvl2pPr>
            <a:lvl3pPr marL="1143000" indent="-228600" eaLnBrk="0" hangingPunct="0">
              <a:defRPr kumimoji="1" sz="2800">
                <a:solidFill>
                  <a:schemeClr val="tx1"/>
                </a:solidFill>
                <a:latin typeface="Tahoma" pitchFamily="34" charset="0"/>
                <a:ea typeface="굴림" pitchFamily="50" charset="-127"/>
              </a:defRPr>
            </a:lvl3pPr>
            <a:lvl4pPr marL="1600200" indent="-228600" eaLnBrk="0" hangingPunct="0">
              <a:defRPr kumimoji="1" sz="2800">
                <a:solidFill>
                  <a:schemeClr val="tx1"/>
                </a:solidFill>
                <a:latin typeface="Tahoma" pitchFamily="34" charset="0"/>
                <a:ea typeface="굴림" pitchFamily="50" charset="-127"/>
              </a:defRPr>
            </a:lvl4pPr>
            <a:lvl5pPr marL="2057400" indent="-228600" eaLnBrk="0" hangingPunct="0">
              <a:defRPr kumimoji="1" sz="2800">
                <a:solidFill>
                  <a:schemeClr val="tx1"/>
                </a:solidFill>
                <a:latin typeface="Tahoma" pitchFamily="34" charset="0"/>
                <a:ea typeface="굴림" pitchFamily="50" charset="-127"/>
              </a:defRPr>
            </a:lvl5pPr>
            <a:lvl6pPr marL="25146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6pPr>
            <a:lvl7pPr marL="29718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7pPr>
            <a:lvl8pPr marL="34290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8pPr>
            <a:lvl9pPr marL="38862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9pPr>
          </a:lstStyle>
          <a:p>
            <a:pPr eaLnBrk="1" hangingPunct="1"/>
            <a:fld id="{7EB91365-415F-4FA8-B641-91FA485D5013}" type="slidenum">
              <a:rPr lang="en-US" sz="1200">
                <a:latin typeface="굴림" pitchFamily="50" charset="-127"/>
              </a:rPr>
              <a:pPr eaLnBrk="1" hangingPunct="1"/>
              <a:t>7</a:t>
            </a:fld>
            <a:endParaRPr lang="en-US" sz="1200">
              <a:latin typeface="굴림" pitchFamily="50" charset="-127"/>
            </a:endParaRPr>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800">
                <a:solidFill>
                  <a:schemeClr val="tx1"/>
                </a:solidFill>
                <a:latin typeface="Tahoma" pitchFamily="34" charset="0"/>
                <a:ea typeface="굴림" pitchFamily="50" charset="-127"/>
              </a:defRPr>
            </a:lvl1pPr>
            <a:lvl2pPr marL="742950" indent="-285750" eaLnBrk="0" hangingPunct="0">
              <a:defRPr kumimoji="1" sz="2800">
                <a:solidFill>
                  <a:schemeClr val="tx1"/>
                </a:solidFill>
                <a:latin typeface="Tahoma" pitchFamily="34" charset="0"/>
                <a:ea typeface="굴림" pitchFamily="50" charset="-127"/>
              </a:defRPr>
            </a:lvl2pPr>
            <a:lvl3pPr marL="1143000" indent="-228600" eaLnBrk="0" hangingPunct="0">
              <a:defRPr kumimoji="1" sz="2800">
                <a:solidFill>
                  <a:schemeClr val="tx1"/>
                </a:solidFill>
                <a:latin typeface="Tahoma" pitchFamily="34" charset="0"/>
                <a:ea typeface="굴림" pitchFamily="50" charset="-127"/>
              </a:defRPr>
            </a:lvl3pPr>
            <a:lvl4pPr marL="1600200" indent="-228600" eaLnBrk="0" hangingPunct="0">
              <a:defRPr kumimoji="1" sz="2800">
                <a:solidFill>
                  <a:schemeClr val="tx1"/>
                </a:solidFill>
                <a:latin typeface="Tahoma" pitchFamily="34" charset="0"/>
                <a:ea typeface="굴림" pitchFamily="50" charset="-127"/>
              </a:defRPr>
            </a:lvl4pPr>
            <a:lvl5pPr marL="2057400" indent="-228600" eaLnBrk="0" hangingPunct="0">
              <a:defRPr kumimoji="1" sz="2800">
                <a:solidFill>
                  <a:schemeClr val="tx1"/>
                </a:solidFill>
                <a:latin typeface="Tahoma" pitchFamily="34" charset="0"/>
                <a:ea typeface="굴림" pitchFamily="50" charset="-127"/>
              </a:defRPr>
            </a:lvl5pPr>
            <a:lvl6pPr marL="25146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6pPr>
            <a:lvl7pPr marL="29718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7pPr>
            <a:lvl8pPr marL="34290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8pPr>
            <a:lvl9pPr marL="38862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9pPr>
          </a:lstStyle>
          <a:p>
            <a:pPr eaLnBrk="1" hangingPunct="1"/>
            <a:fld id="{99B4F8C6-DF7C-4288-8B6D-926536549989}" type="slidenum">
              <a:rPr lang="en-US" sz="1200">
                <a:latin typeface="굴림" pitchFamily="50" charset="-127"/>
              </a:rPr>
              <a:pPr eaLnBrk="1" hangingPunct="1"/>
              <a:t>8</a:t>
            </a:fld>
            <a:endParaRPr lang="en-US" sz="1200">
              <a:latin typeface="굴림" pitchFamily="50" charset="-127"/>
            </a:endParaRPr>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800">
                <a:solidFill>
                  <a:schemeClr val="tx1"/>
                </a:solidFill>
                <a:latin typeface="Tahoma" pitchFamily="34" charset="0"/>
                <a:ea typeface="굴림" pitchFamily="50" charset="-127"/>
              </a:defRPr>
            </a:lvl1pPr>
            <a:lvl2pPr marL="742950" indent="-285750" eaLnBrk="0" hangingPunct="0">
              <a:defRPr kumimoji="1" sz="2800">
                <a:solidFill>
                  <a:schemeClr val="tx1"/>
                </a:solidFill>
                <a:latin typeface="Tahoma" pitchFamily="34" charset="0"/>
                <a:ea typeface="굴림" pitchFamily="50" charset="-127"/>
              </a:defRPr>
            </a:lvl2pPr>
            <a:lvl3pPr marL="1143000" indent="-228600" eaLnBrk="0" hangingPunct="0">
              <a:defRPr kumimoji="1" sz="2800">
                <a:solidFill>
                  <a:schemeClr val="tx1"/>
                </a:solidFill>
                <a:latin typeface="Tahoma" pitchFamily="34" charset="0"/>
                <a:ea typeface="굴림" pitchFamily="50" charset="-127"/>
              </a:defRPr>
            </a:lvl3pPr>
            <a:lvl4pPr marL="1600200" indent="-228600" eaLnBrk="0" hangingPunct="0">
              <a:defRPr kumimoji="1" sz="2800">
                <a:solidFill>
                  <a:schemeClr val="tx1"/>
                </a:solidFill>
                <a:latin typeface="Tahoma" pitchFamily="34" charset="0"/>
                <a:ea typeface="굴림" pitchFamily="50" charset="-127"/>
              </a:defRPr>
            </a:lvl4pPr>
            <a:lvl5pPr marL="2057400" indent="-228600" eaLnBrk="0" hangingPunct="0">
              <a:defRPr kumimoji="1" sz="2800">
                <a:solidFill>
                  <a:schemeClr val="tx1"/>
                </a:solidFill>
                <a:latin typeface="Tahoma" pitchFamily="34" charset="0"/>
                <a:ea typeface="굴림" pitchFamily="50" charset="-127"/>
              </a:defRPr>
            </a:lvl5pPr>
            <a:lvl6pPr marL="25146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6pPr>
            <a:lvl7pPr marL="29718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7pPr>
            <a:lvl8pPr marL="34290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8pPr>
            <a:lvl9pPr marL="3886200" indent="-228600" eaLnBrk="0" fontAlgn="base" latinLnBrk="1" hangingPunct="0">
              <a:spcBef>
                <a:spcPct val="0"/>
              </a:spcBef>
              <a:spcAft>
                <a:spcPct val="0"/>
              </a:spcAft>
              <a:defRPr kumimoji="1" sz="2800">
                <a:solidFill>
                  <a:schemeClr val="tx1"/>
                </a:solidFill>
                <a:latin typeface="Tahoma" pitchFamily="34" charset="0"/>
                <a:ea typeface="굴림" pitchFamily="50" charset="-127"/>
              </a:defRPr>
            </a:lvl9pPr>
          </a:lstStyle>
          <a:p>
            <a:pPr eaLnBrk="1" hangingPunct="1"/>
            <a:fld id="{D2BE4C8C-2081-439F-ADD2-EF59DE732CF0}" type="slidenum">
              <a:rPr lang="en-US" sz="1200">
                <a:latin typeface="굴림" pitchFamily="50" charset="-127"/>
              </a:rPr>
              <a:pPr eaLnBrk="1" hangingPunct="1"/>
              <a:t>9</a:t>
            </a:fld>
            <a:endParaRPr lang="en-US" sz="1200">
              <a:latin typeface="굴림" pitchFamily="50" charset="-127"/>
            </a:endParaRPr>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ภาพนิ่งชื่อเรื่อง">
    <p:bg bwMode="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68313" y="1069975"/>
            <a:ext cx="8207375" cy="854075"/>
          </a:xfrm>
        </p:spPr>
        <p:txBody>
          <a:bodyPr>
            <a:spAutoFit/>
          </a:bodyPr>
          <a:lstStyle>
            <a:lvl1pPr algn="ctr">
              <a:defRPr sz="5000"/>
            </a:lvl1pPr>
          </a:lstStyle>
          <a:p>
            <a:r>
              <a:rPr lang="en-US" altLang="ko-KR" smtClean="0"/>
              <a:t>Click to edit Master title style</a:t>
            </a:r>
            <a:endParaRPr lang="en-US" altLang="ko-KR"/>
          </a:p>
        </p:txBody>
      </p:sp>
      <p:sp>
        <p:nvSpPr>
          <p:cNvPr id="3075" name="Rectangle 3"/>
          <p:cNvSpPr>
            <a:spLocks noGrp="1" noChangeArrowheads="1"/>
          </p:cNvSpPr>
          <p:nvPr>
            <p:ph type="subTitle" idx="1"/>
          </p:nvPr>
        </p:nvSpPr>
        <p:spPr>
          <a:xfrm>
            <a:off x="250825" y="6092825"/>
            <a:ext cx="8642350" cy="549275"/>
          </a:xfrm>
        </p:spPr>
        <p:txBody>
          <a:bodyPr>
            <a:spAutoFit/>
          </a:bodyPr>
          <a:lstStyle>
            <a:lvl1pPr marL="0" indent="0" algn="ctr">
              <a:buFont typeface="Wingdings" pitchFamily="2" charset="2"/>
              <a:buNone/>
              <a:defRPr sz="3000">
                <a:solidFill>
                  <a:schemeClr val="tx1"/>
                </a:solidFill>
                <a:effectLst>
                  <a:outerShdw blurRad="38100" dist="38100" dir="2700000" algn="tl">
                    <a:srgbClr val="000000"/>
                  </a:outerShdw>
                </a:effectLst>
              </a:defRPr>
            </a:lvl1pPr>
          </a:lstStyle>
          <a:p>
            <a:r>
              <a:rPr lang="en-US" altLang="ko-KR" smtClean="0"/>
              <a:t>Click to edit Master subtitle style</a:t>
            </a:r>
            <a:endParaRPr lang="en-US" altLang="ko-KR"/>
          </a:p>
        </p:txBody>
      </p:sp>
    </p:spTree>
    <p:extLst>
      <p:ext uri="{BB962C8B-B14F-4D97-AF65-F5344CB8AC3E}">
        <p14:creationId xmlns:p14="http://schemas.microsoft.com/office/powerpoint/2010/main" val="3168385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smtClean="0"/>
              <a:t>Click to edit Master title style</a:t>
            </a:r>
            <a:endParaRPr lang="th-TH"/>
          </a:p>
        </p:txBody>
      </p:sp>
      <p:sp>
        <p:nvSpPr>
          <p:cNvPr id="3" name="ตัวยึดข้อความแนวตั้ง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Rectangle 15"/>
          <p:cNvSpPr>
            <a:spLocks noGrp="1" noChangeArrowheads="1"/>
          </p:cNvSpPr>
          <p:nvPr>
            <p:ph type="dt" sz="half" idx="10"/>
          </p:nvPr>
        </p:nvSpPr>
        <p:spPr>
          <a:ln/>
        </p:spPr>
        <p:txBody>
          <a:bodyPr/>
          <a:lstStyle>
            <a:lvl1pPr>
              <a:defRPr/>
            </a:lvl1pPr>
          </a:lstStyle>
          <a:p>
            <a:pPr>
              <a:defRPr/>
            </a:pPr>
            <a:endParaRPr lang="en-US" altLang="ko-KR"/>
          </a:p>
        </p:txBody>
      </p:sp>
      <p:sp>
        <p:nvSpPr>
          <p:cNvPr id="5" name="Rectangle 16"/>
          <p:cNvSpPr>
            <a:spLocks noGrp="1" noChangeArrowheads="1"/>
          </p:cNvSpPr>
          <p:nvPr>
            <p:ph type="ftr" sz="quarter" idx="11"/>
          </p:nvPr>
        </p:nvSpPr>
        <p:spPr>
          <a:ln/>
        </p:spPr>
        <p:txBody>
          <a:bodyPr/>
          <a:lstStyle>
            <a:lvl1pPr>
              <a:defRPr/>
            </a:lvl1pPr>
          </a:lstStyle>
          <a:p>
            <a:pPr>
              <a:defRPr/>
            </a:pPr>
            <a:endParaRPr lang="en-US" altLang="ko-KR"/>
          </a:p>
        </p:txBody>
      </p:sp>
      <p:sp>
        <p:nvSpPr>
          <p:cNvPr id="6" name="Rectangle 17"/>
          <p:cNvSpPr>
            <a:spLocks noGrp="1" noChangeArrowheads="1"/>
          </p:cNvSpPr>
          <p:nvPr>
            <p:ph type="sldNum" sz="quarter" idx="12"/>
          </p:nvPr>
        </p:nvSpPr>
        <p:spPr>
          <a:ln/>
        </p:spPr>
        <p:txBody>
          <a:bodyPr/>
          <a:lstStyle>
            <a:lvl1pPr>
              <a:defRPr/>
            </a:lvl1pPr>
          </a:lstStyle>
          <a:p>
            <a:pPr>
              <a:defRPr/>
            </a:pPr>
            <a:fld id="{8DF2C4C3-16FF-4FED-8AB0-3321C31F8B3E}" type="slidenum">
              <a:rPr lang="en-US" altLang="ko-KR"/>
              <a:pPr>
                <a:defRPr/>
              </a:pPr>
              <a:t>‹#›</a:t>
            </a:fld>
            <a:endParaRPr lang="en-US" altLang="ko-KR"/>
          </a:p>
        </p:txBody>
      </p:sp>
    </p:spTree>
    <p:extLst>
      <p:ext uri="{BB962C8B-B14F-4D97-AF65-F5344CB8AC3E}">
        <p14:creationId xmlns:p14="http://schemas.microsoft.com/office/powerpoint/2010/main" val="1958536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p:cNvSpPr>
            <a:spLocks noGrp="1"/>
          </p:cNvSpPr>
          <p:nvPr>
            <p:ph type="title" orient="vert"/>
          </p:nvPr>
        </p:nvSpPr>
        <p:spPr>
          <a:xfrm>
            <a:off x="6729413" y="187325"/>
            <a:ext cx="2090737" cy="5938838"/>
          </a:xfrm>
        </p:spPr>
        <p:txBody>
          <a:bodyPr vert="eaVert"/>
          <a:lstStyle/>
          <a:p>
            <a:r>
              <a:rPr lang="en-US" smtClean="0"/>
              <a:t>Click to edit Master title style</a:t>
            </a:r>
            <a:endParaRPr lang="th-TH"/>
          </a:p>
        </p:txBody>
      </p:sp>
      <p:sp>
        <p:nvSpPr>
          <p:cNvPr id="3" name="ตัวยึดข้อความแนวตั้ง 2"/>
          <p:cNvSpPr>
            <a:spLocks noGrp="1"/>
          </p:cNvSpPr>
          <p:nvPr>
            <p:ph type="body" orient="vert" idx="1"/>
          </p:nvPr>
        </p:nvSpPr>
        <p:spPr>
          <a:xfrm>
            <a:off x="457200" y="187325"/>
            <a:ext cx="6119813" cy="5938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Rectangle 15"/>
          <p:cNvSpPr>
            <a:spLocks noGrp="1" noChangeArrowheads="1"/>
          </p:cNvSpPr>
          <p:nvPr>
            <p:ph type="dt" sz="half" idx="10"/>
          </p:nvPr>
        </p:nvSpPr>
        <p:spPr>
          <a:ln/>
        </p:spPr>
        <p:txBody>
          <a:bodyPr/>
          <a:lstStyle>
            <a:lvl1pPr>
              <a:defRPr/>
            </a:lvl1pPr>
          </a:lstStyle>
          <a:p>
            <a:pPr>
              <a:defRPr/>
            </a:pPr>
            <a:endParaRPr lang="en-US" altLang="ko-KR"/>
          </a:p>
        </p:txBody>
      </p:sp>
      <p:sp>
        <p:nvSpPr>
          <p:cNvPr id="5" name="Rectangle 16"/>
          <p:cNvSpPr>
            <a:spLocks noGrp="1" noChangeArrowheads="1"/>
          </p:cNvSpPr>
          <p:nvPr>
            <p:ph type="ftr" sz="quarter" idx="11"/>
          </p:nvPr>
        </p:nvSpPr>
        <p:spPr>
          <a:ln/>
        </p:spPr>
        <p:txBody>
          <a:bodyPr/>
          <a:lstStyle>
            <a:lvl1pPr>
              <a:defRPr/>
            </a:lvl1pPr>
          </a:lstStyle>
          <a:p>
            <a:pPr>
              <a:defRPr/>
            </a:pPr>
            <a:endParaRPr lang="en-US" altLang="ko-KR"/>
          </a:p>
        </p:txBody>
      </p:sp>
      <p:sp>
        <p:nvSpPr>
          <p:cNvPr id="6" name="Rectangle 17"/>
          <p:cNvSpPr>
            <a:spLocks noGrp="1" noChangeArrowheads="1"/>
          </p:cNvSpPr>
          <p:nvPr>
            <p:ph type="sldNum" sz="quarter" idx="12"/>
          </p:nvPr>
        </p:nvSpPr>
        <p:spPr>
          <a:ln/>
        </p:spPr>
        <p:txBody>
          <a:bodyPr/>
          <a:lstStyle>
            <a:lvl1pPr>
              <a:defRPr/>
            </a:lvl1pPr>
          </a:lstStyle>
          <a:p>
            <a:pPr>
              <a:defRPr/>
            </a:pPr>
            <a:fld id="{8FA97C46-6DD1-4238-B05A-C6284B9D2C9B}" type="slidenum">
              <a:rPr lang="en-US" altLang="ko-KR"/>
              <a:pPr>
                <a:defRPr/>
              </a:pPr>
              <a:t>‹#›</a:t>
            </a:fld>
            <a:endParaRPr lang="en-US" altLang="ko-KR"/>
          </a:p>
        </p:txBody>
      </p:sp>
    </p:spTree>
    <p:extLst>
      <p:ext uri="{BB962C8B-B14F-4D97-AF65-F5344CB8AC3E}">
        <p14:creationId xmlns:p14="http://schemas.microsoft.com/office/powerpoint/2010/main" val="2165206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smtClean="0"/>
              <a:t>Click to edit Master title style</a:t>
            </a:r>
            <a:endParaRPr lang="th-TH"/>
          </a:p>
        </p:txBody>
      </p:sp>
      <p:sp>
        <p:nvSpPr>
          <p:cNvPr id="3" name="ตัวยึดเนื้อหา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Rectangle 15"/>
          <p:cNvSpPr>
            <a:spLocks noGrp="1" noChangeArrowheads="1"/>
          </p:cNvSpPr>
          <p:nvPr>
            <p:ph type="dt" sz="half" idx="10"/>
          </p:nvPr>
        </p:nvSpPr>
        <p:spPr>
          <a:ln/>
        </p:spPr>
        <p:txBody>
          <a:bodyPr/>
          <a:lstStyle>
            <a:lvl1pPr>
              <a:defRPr/>
            </a:lvl1pPr>
          </a:lstStyle>
          <a:p>
            <a:pPr>
              <a:defRPr/>
            </a:pPr>
            <a:endParaRPr lang="en-US" altLang="ko-KR"/>
          </a:p>
        </p:txBody>
      </p:sp>
      <p:sp>
        <p:nvSpPr>
          <p:cNvPr id="5" name="Rectangle 16"/>
          <p:cNvSpPr>
            <a:spLocks noGrp="1" noChangeArrowheads="1"/>
          </p:cNvSpPr>
          <p:nvPr>
            <p:ph type="ftr" sz="quarter" idx="11"/>
          </p:nvPr>
        </p:nvSpPr>
        <p:spPr>
          <a:ln/>
        </p:spPr>
        <p:txBody>
          <a:bodyPr/>
          <a:lstStyle>
            <a:lvl1pPr>
              <a:defRPr/>
            </a:lvl1pPr>
          </a:lstStyle>
          <a:p>
            <a:pPr>
              <a:defRPr/>
            </a:pPr>
            <a:endParaRPr lang="en-US" altLang="ko-KR"/>
          </a:p>
        </p:txBody>
      </p:sp>
      <p:sp>
        <p:nvSpPr>
          <p:cNvPr id="6" name="Rectangle 17"/>
          <p:cNvSpPr>
            <a:spLocks noGrp="1" noChangeArrowheads="1"/>
          </p:cNvSpPr>
          <p:nvPr>
            <p:ph type="sldNum" sz="quarter" idx="12"/>
          </p:nvPr>
        </p:nvSpPr>
        <p:spPr>
          <a:ln/>
        </p:spPr>
        <p:txBody>
          <a:bodyPr/>
          <a:lstStyle>
            <a:lvl1pPr>
              <a:defRPr/>
            </a:lvl1pPr>
          </a:lstStyle>
          <a:p>
            <a:pPr>
              <a:defRPr/>
            </a:pPr>
            <a:fld id="{5C2AA592-C889-49A9-91CF-075C866BA267}" type="slidenum">
              <a:rPr lang="en-US" altLang="ko-KR"/>
              <a:pPr>
                <a:defRPr/>
              </a:pPr>
              <a:t>‹#›</a:t>
            </a:fld>
            <a:endParaRPr lang="en-US" altLang="ko-KR"/>
          </a:p>
        </p:txBody>
      </p:sp>
    </p:spTree>
    <p:extLst>
      <p:ext uri="{BB962C8B-B14F-4D97-AF65-F5344CB8AC3E}">
        <p14:creationId xmlns:p14="http://schemas.microsoft.com/office/powerpoint/2010/main" val="3050684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h-TH"/>
          </a:p>
        </p:txBody>
      </p:sp>
      <p:sp>
        <p:nvSpPr>
          <p:cNvPr id="3" name="ตัวยึดข้อความ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5"/>
          <p:cNvSpPr>
            <a:spLocks noGrp="1" noChangeArrowheads="1"/>
          </p:cNvSpPr>
          <p:nvPr>
            <p:ph type="dt" sz="half" idx="10"/>
          </p:nvPr>
        </p:nvSpPr>
        <p:spPr>
          <a:ln/>
        </p:spPr>
        <p:txBody>
          <a:bodyPr/>
          <a:lstStyle>
            <a:lvl1pPr>
              <a:defRPr/>
            </a:lvl1pPr>
          </a:lstStyle>
          <a:p>
            <a:pPr>
              <a:defRPr/>
            </a:pPr>
            <a:endParaRPr lang="en-US" altLang="ko-KR"/>
          </a:p>
        </p:txBody>
      </p:sp>
      <p:sp>
        <p:nvSpPr>
          <p:cNvPr id="5" name="Rectangle 16"/>
          <p:cNvSpPr>
            <a:spLocks noGrp="1" noChangeArrowheads="1"/>
          </p:cNvSpPr>
          <p:nvPr>
            <p:ph type="ftr" sz="quarter" idx="11"/>
          </p:nvPr>
        </p:nvSpPr>
        <p:spPr>
          <a:ln/>
        </p:spPr>
        <p:txBody>
          <a:bodyPr/>
          <a:lstStyle>
            <a:lvl1pPr>
              <a:defRPr/>
            </a:lvl1pPr>
          </a:lstStyle>
          <a:p>
            <a:pPr>
              <a:defRPr/>
            </a:pPr>
            <a:endParaRPr lang="en-US" altLang="ko-KR"/>
          </a:p>
        </p:txBody>
      </p:sp>
      <p:sp>
        <p:nvSpPr>
          <p:cNvPr id="6" name="Rectangle 17"/>
          <p:cNvSpPr>
            <a:spLocks noGrp="1" noChangeArrowheads="1"/>
          </p:cNvSpPr>
          <p:nvPr>
            <p:ph type="sldNum" sz="quarter" idx="12"/>
          </p:nvPr>
        </p:nvSpPr>
        <p:spPr>
          <a:ln/>
        </p:spPr>
        <p:txBody>
          <a:bodyPr/>
          <a:lstStyle>
            <a:lvl1pPr>
              <a:defRPr/>
            </a:lvl1pPr>
          </a:lstStyle>
          <a:p>
            <a:pPr>
              <a:defRPr/>
            </a:pPr>
            <a:fld id="{DDDF83F2-EE9F-47B5-B7B8-E206CD12F549}" type="slidenum">
              <a:rPr lang="en-US" altLang="ko-KR"/>
              <a:pPr>
                <a:defRPr/>
              </a:pPr>
              <a:t>‹#›</a:t>
            </a:fld>
            <a:endParaRPr lang="en-US" altLang="ko-KR"/>
          </a:p>
        </p:txBody>
      </p:sp>
    </p:spTree>
    <p:extLst>
      <p:ext uri="{BB962C8B-B14F-4D97-AF65-F5344CB8AC3E}">
        <p14:creationId xmlns:p14="http://schemas.microsoft.com/office/powerpoint/2010/main" val="3889540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smtClean="0"/>
              <a:t>Click to edit Master title style</a:t>
            </a:r>
            <a:endParaRPr lang="th-TH"/>
          </a:p>
        </p:txBody>
      </p:sp>
      <p:sp>
        <p:nvSpPr>
          <p:cNvPr id="3" name="ตัวยึดเนื้อหา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ตัวยึดเนื้อหา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5" name="Rectangle 15"/>
          <p:cNvSpPr>
            <a:spLocks noGrp="1" noChangeArrowheads="1"/>
          </p:cNvSpPr>
          <p:nvPr>
            <p:ph type="dt" sz="half" idx="10"/>
          </p:nvPr>
        </p:nvSpPr>
        <p:spPr>
          <a:ln/>
        </p:spPr>
        <p:txBody>
          <a:bodyPr/>
          <a:lstStyle>
            <a:lvl1pPr>
              <a:defRPr/>
            </a:lvl1pPr>
          </a:lstStyle>
          <a:p>
            <a:pPr>
              <a:defRPr/>
            </a:pPr>
            <a:endParaRPr lang="en-US" altLang="ko-KR"/>
          </a:p>
        </p:txBody>
      </p:sp>
      <p:sp>
        <p:nvSpPr>
          <p:cNvPr id="6" name="Rectangle 16"/>
          <p:cNvSpPr>
            <a:spLocks noGrp="1" noChangeArrowheads="1"/>
          </p:cNvSpPr>
          <p:nvPr>
            <p:ph type="ftr" sz="quarter" idx="11"/>
          </p:nvPr>
        </p:nvSpPr>
        <p:spPr>
          <a:ln/>
        </p:spPr>
        <p:txBody>
          <a:bodyPr/>
          <a:lstStyle>
            <a:lvl1pPr>
              <a:defRPr/>
            </a:lvl1pPr>
          </a:lstStyle>
          <a:p>
            <a:pPr>
              <a:defRPr/>
            </a:pPr>
            <a:endParaRPr lang="en-US" altLang="ko-KR"/>
          </a:p>
        </p:txBody>
      </p:sp>
      <p:sp>
        <p:nvSpPr>
          <p:cNvPr id="7" name="Rectangle 17"/>
          <p:cNvSpPr>
            <a:spLocks noGrp="1" noChangeArrowheads="1"/>
          </p:cNvSpPr>
          <p:nvPr>
            <p:ph type="sldNum" sz="quarter" idx="12"/>
          </p:nvPr>
        </p:nvSpPr>
        <p:spPr>
          <a:ln/>
        </p:spPr>
        <p:txBody>
          <a:bodyPr/>
          <a:lstStyle>
            <a:lvl1pPr>
              <a:defRPr/>
            </a:lvl1pPr>
          </a:lstStyle>
          <a:p>
            <a:pPr>
              <a:defRPr/>
            </a:pPr>
            <a:fld id="{07F933F6-D28D-4069-AFE6-36ED10C58042}" type="slidenum">
              <a:rPr lang="en-US" altLang="ko-KR"/>
              <a:pPr>
                <a:defRPr/>
              </a:pPr>
              <a:t>‹#›</a:t>
            </a:fld>
            <a:endParaRPr lang="en-US" altLang="ko-KR"/>
          </a:p>
        </p:txBody>
      </p:sp>
    </p:spTree>
    <p:extLst>
      <p:ext uri="{BB962C8B-B14F-4D97-AF65-F5344CB8AC3E}">
        <p14:creationId xmlns:p14="http://schemas.microsoft.com/office/powerpoint/2010/main" val="140411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th-TH"/>
          </a:p>
        </p:txBody>
      </p:sp>
      <p:sp>
        <p:nvSpPr>
          <p:cNvPr id="3" name="ตัวยึดข้อความ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ตัวยึดเนื้อหา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5" name="ตัวยึดข้อความ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ตัวยึดเนื้อหา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7" name="Rectangle 15"/>
          <p:cNvSpPr>
            <a:spLocks noGrp="1" noChangeArrowheads="1"/>
          </p:cNvSpPr>
          <p:nvPr>
            <p:ph type="dt" sz="half" idx="10"/>
          </p:nvPr>
        </p:nvSpPr>
        <p:spPr>
          <a:ln/>
        </p:spPr>
        <p:txBody>
          <a:bodyPr/>
          <a:lstStyle>
            <a:lvl1pPr>
              <a:defRPr/>
            </a:lvl1pPr>
          </a:lstStyle>
          <a:p>
            <a:pPr>
              <a:defRPr/>
            </a:pPr>
            <a:endParaRPr lang="en-US" altLang="ko-KR"/>
          </a:p>
        </p:txBody>
      </p:sp>
      <p:sp>
        <p:nvSpPr>
          <p:cNvPr id="8" name="Rectangle 16"/>
          <p:cNvSpPr>
            <a:spLocks noGrp="1" noChangeArrowheads="1"/>
          </p:cNvSpPr>
          <p:nvPr>
            <p:ph type="ftr" sz="quarter" idx="11"/>
          </p:nvPr>
        </p:nvSpPr>
        <p:spPr>
          <a:ln/>
        </p:spPr>
        <p:txBody>
          <a:bodyPr/>
          <a:lstStyle>
            <a:lvl1pPr>
              <a:defRPr/>
            </a:lvl1pPr>
          </a:lstStyle>
          <a:p>
            <a:pPr>
              <a:defRPr/>
            </a:pPr>
            <a:endParaRPr lang="en-US" altLang="ko-KR"/>
          </a:p>
        </p:txBody>
      </p:sp>
      <p:sp>
        <p:nvSpPr>
          <p:cNvPr id="9" name="Rectangle 17"/>
          <p:cNvSpPr>
            <a:spLocks noGrp="1" noChangeArrowheads="1"/>
          </p:cNvSpPr>
          <p:nvPr>
            <p:ph type="sldNum" sz="quarter" idx="12"/>
          </p:nvPr>
        </p:nvSpPr>
        <p:spPr>
          <a:ln/>
        </p:spPr>
        <p:txBody>
          <a:bodyPr/>
          <a:lstStyle>
            <a:lvl1pPr>
              <a:defRPr/>
            </a:lvl1pPr>
          </a:lstStyle>
          <a:p>
            <a:pPr>
              <a:defRPr/>
            </a:pPr>
            <a:fld id="{680F9699-00C3-4F1F-B568-2A8927DB08DE}" type="slidenum">
              <a:rPr lang="en-US" altLang="ko-KR"/>
              <a:pPr>
                <a:defRPr/>
              </a:pPr>
              <a:t>‹#›</a:t>
            </a:fld>
            <a:endParaRPr lang="en-US" altLang="ko-KR"/>
          </a:p>
        </p:txBody>
      </p:sp>
    </p:spTree>
    <p:extLst>
      <p:ext uri="{BB962C8B-B14F-4D97-AF65-F5344CB8AC3E}">
        <p14:creationId xmlns:p14="http://schemas.microsoft.com/office/powerpoint/2010/main" val="1154302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en-US" smtClean="0"/>
              <a:t>Click to edit Master title style</a:t>
            </a:r>
            <a:endParaRPr lang="th-TH"/>
          </a:p>
        </p:txBody>
      </p:sp>
      <p:sp>
        <p:nvSpPr>
          <p:cNvPr id="3" name="Rectangle 15"/>
          <p:cNvSpPr>
            <a:spLocks noGrp="1" noChangeArrowheads="1"/>
          </p:cNvSpPr>
          <p:nvPr>
            <p:ph type="dt" sz="half" idx="10"/>
          </p:nvPr>
        </p:nvSpPr>
        <p:spPr>
          <a:ln/>
        </p:spPr>
        <p:txBody>
          <a:bodyPr/>
          <a:lstStyle>
            <a:lvl1pPr>
              <a:defRPr/>
            </a:lvl1pPr>
          </a:lstStyle>
          <a:p>
            <a:pPr>
              <a:defRPr/>
            </a:pPr>
            <a:endParaRPr lang="en-US" altLang="ko-KR"/>
          </a:p>
        </p:txBody>
      </p:sp>
      <p:sp>
        <p:nvSpPr>
          <p:cNvPr id="4" name="Rectangle 16"/>
          <p:cNvSpPr>
            <a:spLocks noGrp="1" noChangeArrowheads="1"/>
          </p:cNvSpPr>
          <p:nvPr>
            <p:ph type="ftr" sz="quarter" idx="11"/>
          </p:nvPr>
        </p:nvSpPr>
        <p:spPr>
          <a:ln/>
        </p:spPr>
        <p:txBody>
          <a:bodyPr/>
          <a:lstStyle>
            <a:lvl1pPr>
              <a:defRPr/>
            </a:lvl1pPr>
          </a:lstStyle>
          <a:p>
            <a:pPr>
              <a:defRPr/>
            </a:pPr>
            <a:endParaRPr lang="en-US" altLang="ko-KR"/>
          </a:p>
        </p:txBody>
      </p:sp>
      <p:sp>
        <p:nvSpPr>
          <p:cNvPr id="5" name="Rectangle 17"/>
          <p:cNvSpPr>
            <a:spLocks noGrp="1" noChangeArrowheads="1"/>
          </p:cNvSpPr>
          <p:nvPr>
            <p:ph type="sldNum" sz="quarter" idx="12"/>
          </p:nvPr>
        </p:nvSpPr>
        <p:spPr>
          <a:ln/>
        </p:spPr>
        <p:txBody>
          <a:bodyPr/>
          <a:lstStyle>
            <a:lvl1pPr>
              <a:defRPr/>
            </a:lvl1pPr>
          </a:lstStyle>
          <a:p>
            <a:pPr>
              <a:defRPr/>
            </a:pPr>
            <a:fld id="{742AA19A-05AA-463C-A56D-A3FBF757F033}" type="slidenum">
              <a:rPr lang="en-US" altLang="ko-KR"/>
              <a:pPr>
                <a:defRPr/>
              </a:pPr>
              <a:t>‹#›</a:t>
            </a:fld>
            <a:endParaRPr lang="en-US" altLang="ko-KR"/>
          </a:p>
        </p:txBody>
      </p:sp>
    </p:spTree>
    <p:extLst>
      <p:ext uri="{BB962C8B-B14F-4D97-AF65-F5344CB8AC3E}">
        <p14:creationId xmlns:p14="http://schemas.microsoft.com/office/powerpoint/2010/main" val="2863298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Rectangle 15"/>
          <p:cNvSpPr>
            <a:spLocks noGrp="1" noChangeArrowheads="1"/>
          </p:cNvSpPr>
          <p:nvPr>
            <p:ph type="dt" sz="half" idx="10"/>
          </p:nvPr>
        </p:nvSpPr>
        <p:spPr>
          <a:ln/>
        </p:spPr>
        <p:txBody>
          <a:bodyPr/>
          <a:lstStyle>
            <a:lvl1pPr>
              <a:defRPr/>
            </a:lvl1pPr>
          </a:lstStyle>
          <a:p>
            <a:pPr>
              <a:defRPr/>
            </a:pPr>
            <a:endParaRPr lang="en-US" altLang="ko-KR"/>
          </a:p>
        </p:txBody>
      </p:sp>
      <p:sp>
        <p:nvSpPr>
          <p:cNvPr id="3" name="Rectangle 16"/>
          <p:cNvSpPr>
            <a:spLocks noGrp="1" noChangeArrowheads="1"/>
          </p:cNvSpPr>
          <p:nvPr>
            <p:ph type="ftr" sz="quarter" idx="11"/>
          </p:nvPr>
        </p:nvSpPr>
        <p:spPr>
          <a:ln/>
        </p:spPr>
        <p:txBody>
          <a:bodyPr/>
          <a:lstStyle>
            <a:lvl1pPr>
              <a:defRPr/>
            </a:lvl1pPr>
          </a:lstStyle>
          <a:p>
            <a:pPr>
              <a:defRPr/>
            </a:pPr>
            <a:endParaRPr lang="en-US" altLang="ko-KR"/>
          </a:p>
        </p:txBody>
      </p:sp>
      <p:sp>
        <p:nvSpPr>
          <p:cNvPr id="4" name="Rectangle 17"/>
          <p:cNvSpPr>
            <a:spLocks noGrp="1" noChangeArrowheads="1"/>
          </p:cNvSpPr>
          <p:nvPr>
            <p:ph type="sldNum" sz="quarter" idx="12"/>
          </p:nvPr>
        </p:nvSpPr>
        <p:spPr>
          <a:ln/>
        </p:spPr>
        <p:txBody>
          <a:bodyPr/>
          <a:lstStyle>
            <a:lvl1pPr>
              <a:defRPr/>
            </a:lvl1pPr>
          </a:lstStyle>
          <a:p>
            <a:pPr>
              <a:defRPr/>
            </a:pPr>
            <a:fld id="{51D942D6-AB12-4B2C-94C5-5D9DC14C97BF}" type="slidenum">
              <a:rPr lang="en-US" altLang="ko-KR"/>
              <a:pPr>
                <a:defRPr/>
              </a:pPr>
              <a:t>‹#›</a:t>
            </a:fld>
            <a:endParaRPr lang="en-US" altLang="ko-KR"/>
          </a:p>
        </p:txBody>
      </p:sp>
    </p:spTree>
    <p:extLst>
      <p:ext uri="{BB962C8B-B14F-4D97-AF65-F5344CB8AC3E}">
        <p14:creationId xmlns:p14="http://schemas.microsoft.com/office/powerpoint/2010/main" val="1964154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h-TH"/>
          </a:p>
        </p:txBody>
      </p:sp>
      <p:sp>
        <p:nvSpPr>
          <p:cNvPr id="3" name="ตัวยึดเนื้อหา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ตัวยึดข้อความ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5"/>
          <p:cNvSpPr>
            <a:spLocks noGrp="1" noChangeArrowheads="1"/>
          </p:cNvSpPr>
          <p:nvPr>
            <p:ph type="dt" sz="half" idx="10"/>
          </p:nvPr>
        </p:nvSpPr>
        <p:spPr>
          <a:ln/>
        </p:spPr>
        <p:txBody>
          <a:bodyPr/>
          <a:lstStyle>
            <a:lvl1pPr>
              <a:defRPr/>
            </a:lvl1pPr>
          </a:lstStyle>
          <a:p>
            <a:pPr>
              <a:defRPr/>
            </a:pPr>
            <a:endParaRPr lang="en-US" altLang="ko-KR"/>
          </a:p>
        </p:txBody>
      </p:sp>
      <p:sp>
        <p:nvSpPr>
          <p:cNvPr id="6" name="Rectangle 16"/>
          <p:cNvSpPr>
            <a:spLocks noGrp="1" noChangeArrowheads="1"/>
          </p:cNvSpPr>
          <p:nvPr>
            <p:ph type="ftr" sz="quarter" idx="11"/>
          </p:nvPr>
        </p:nvSpPr>
        <p:spPr>
          <a:ln/>
        </p:spPr>
        <p:txBody>
          <a:bodyPr/>
          <a:lstStyle>
            <a:lvl1pPr>
              <a:defRPr/>
            </a:lvl1pPr>
          </a:lstStyle>
          <a:p>
            <a:pPr>
              <a:defRPr/>
            </a:pPr>
            <a:endParaRPr lang="en-US" altLang="ko-KR"/>
          </a:p>
        </p:txBody>
      </p:sp>
      <p:sp>
        <p:nvSpPr>
          <p:cNvPr id="7" name="Rectangle 17"/>
          <p:cNvSpPr>
            <a:spLocks noGrp="1" noChangeArrowheads="1"/>
          </p:cNvSpPr>
          <p:nvPr>
            <p:ph type="sldNum" sz="quarter" idx="12"/>
          </p:nvPr>
        </p:nvSpPr>
        <p:spPr>
          <a:ln/>
        </p:spPr>
        <p:txBody>
          <a:bodyPr/>
          <a:lstStyle>
            <a:lvl1pPr>
              <a:defRPr/>
            </a:lvl1pPr>
          </a:lstStyle>
          <a:p>
            <a:pPr>
              <a:defRPr/>
            </a:pPr>
            <a:fld id="{5CB351AF-CD71-4B85-8324-F5CEE24B35E5}" type="slidenum">
              <a:rPr lang="en-US" altLang="ko-KR"/>
              <a:pPr>
                <a:defRPr/>
              </a:pPr>
              <a:t>‹#›</a:t>
            </a:fld>
            <a:endParaRPr lang="en-US" altLang="ko-KR"/>
          </a:p>
        </p:txBody>
      </p:sp>
    </p:spTree>
    <p:extLst>
      <p:ext uri="{BB962C8B-B14F-4D97-AF65-F5344CB8AC3E}">
        <p14:creationId xmlns:p14="http://schemas.microsoft.com/office/powerpoint/2010/main" val="2937518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h-TH"/>
          </a:p>
        </p:txBody>
      </p:sp>
      <p:sp>
        <p:nvSpPr>
          <p:cNvPr id="3" name="ตัวยึดรูปภาพ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th-TH" noProof="0" smtClean="0"/>
          </a:p>
        </p:txBody>
      </p:sp>
      <p:sp>
        <p:nvSpPr>
          <p:cNvPr id="4" name="ตัวยึดข้อความ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5"/>
          <p:cNvSpPr>
            <a:spLocks noGrp="1" noChangeArrowheads="1"/>
          </p:cNvSpPr>
          <p:nvPr>
            <p:ph type="dt" sz="half" idx="10"/>
          </p:nvPr>
        </p:nvSpPr>
        <p:spPr>
          <a:ln/>
        </p:spPr>
        <p:txBody>
          <a:bodyPr/>
          <a:lstStyle>
            <a:lvl1pPr>
              <a:defRPr/>
            </a:lvl1pPr>
          </a:lstStyle>
          <a:p>
            <a:pPr>
              <a:defRPr/>
            </a:pPr>
            <a:endParaRPr lang="en-US" altLang="ko-KR"/>
          </a:p>
        </p:txBody>
      </p:sp>
      <p:sp>
        <p:nvSpPr>
          <p:cNvPr id="6" name="Rectangle 16"/>
          <p:cNvSpPr>
            <a:spLocks noGrp="1" noChangeArrowheads="1"/>
          </p:cNvSpPr>
          <p:nvPr>
            <p:ph type="ftr" sz="quarter" idx="11"/>
          </p:nvPr>
        </p:nvSpPr>
        <p:spPr>
          <a:ln/>
        </p:spPr>
        <p:txBody>
          <a:bodyPr/>
          <a:lstStyle>
            <a:lvl1pPr>
              <a:defRPr/>
            </a:lvl1pPr>
          </a:lstStyle>
          <a:p>
            <a:pPr>
              <a:defRPr/>
            </a:pPr>
            <a:endParaRPr lang="en-US" altLang="ko-KR"/>
          </a:p>
        </p:txBody>
      </p:sp>
      <p:sp>
        <p:nvSpPr>
          <p:cNvPr id="7" name="Rectangle 17"/>
          <p:cNvSpPr>
            <a:spLocks noGrp="1" noChangeArrowheads="1"/>
          </p:cNvSpPr>
          <p:nvPr>
            <p:ph type="sldNum" sz="quarter" idx="12"/>
          </p:nvPr>
        </p:nvSpPr>
        <p:spPr>
          <a:ln/>
        </p:spPr>
        <p:txBody>
          <a:bodyPr/>
          <a:lstStyle>
            <a:lvl1pPr>
              <a:defRPr/>
            </a:lvl1pPr>
          </a:lstStyle>
          <a:p>
            <a:pPr>
              <a:defRPr/>
            </a:pPr>
            <a:fld id="{FACADEC7-862A-47A5-9A20-27664A941EF9}" type="slidenum">
              <a:rPr lang="en-US" altLang="ko-KR"/>
              <a:pPr>
                <a:defRPr/>
              </a:pPr>
              <a:t>‹#›</a:t>
            </a:fld>
            <a:endParaRPr lang="en-US" altLang="ko-KR"/>
          </a:p>
        </p:txBody>
      </p:sp>
    </p:spTree>
    <p:extLst>
      <p:ext uri="{BB962C8B-B14F-4D97-AF65-F5344CB8AC3E}">
        <p14:creationId xmlns:p14="http://schemas.microsoft.com/office/powerpoint/2010/main" val="476651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00113" y="187325"/>
            <a:ext cx="7920037"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ko-KR" smtClean="0"/>
              <a:t>Click to edit Master title</a:t>
            </a:r>
          </a:p>
        </p:txBody>
      </p:sp>
      <p:sp>
        <p:nvSpPr>
          <p:cNvPr id="1027" name="Rectangle 14"/>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en-US" altLang="ko-KR" smtClean="0"/>
          </a:p>
        </p:txBody>
      </p:sp>
      <p:sp>
        <p:nvSpPr>
          <p:cNvPr id="1039" name="Rectangle 15"/>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solidFill>
                  <a:schemeClr val="bg2"/>
                </a:solidFill>
                <a:latin typeface="+mn-ea"/>
              </a:defRPr>
            </a:lvl1pPr>
          </a:lstStyle>
          <a:p>
            <a:pPr>
              <a:defRPr/>
            </a:pPr>
            <a:endParaRPr lang="en-US" altLang="ko-KR"/>
          </a:p>
        </p:txBody>
      </p:sp>
      <p:sp>
        <p:nvSpPr>
          <p:cNvPr id="1040" name="Rectangle 16"/>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solidFill>
                  <a:schemeClr val="bg2"/>
                </a:solidFill>
                <a:latin typeface="+mn-ea"/>
              </a:defRPr>
            </a:lvl1pPr>
          </a:lstStyle>
          <a:p>
            <a:pPr>
              <a:defRPr/>
            </a:pPr>
            <a:endParaRPr lang="en-US" altLang="ko-KR"/>
          </a:p>
        </p:txBody>
      </p:sp>
      <p:sp>
        <p:nvSpPr>
          <p:cNvPr id="1041" name="Rectangle 17"/>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chemeClr val="bg2"/>
                </a:solidFill>
                <a:latin typeface="+mn-ea"/>
              </a:defRPr>
            </a:lvl1pPr>
          </a:lstStyle>
          <a:p>
            <a:pPr>
              <a:defRPr/>
            </a:pPr>
            <a:fld id="{6359E883-6568-46A0-96EC-38EA8BE7ED17}" type="slidenum">
              <a:rPr lang="en-US" altLang="ko-KR"/>
              <a:pPr>
                <a:defRPr/>
              </a:pPr>
              <a:t>‹#›</a:t>
            </a:fld>
            <a:endParaRPr lang="en-US" altLang="ko-KR"/>
          </a:p>
        </p:txBody>
      </p:sp>
    </p:spTree>
  </p:cSld>
  <p:clrMap bg1="dk2" tx1="lt1" bg2="dk1" tx2="lt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r" rtl="0" eaLnBrk="1" fontAlgn="base" latinLnBrk="1" hangingPunct="1">
        <a:spcBef>
          <a:spcPct val="0"/>
        </a:spcBef>
        <a:spcAft>
          <a:spcPct val="0"/>
        </a:spcAft>
        <a:defRPr kumimoji="1" sz="4000" b="1" i="1">
          <a:solidFill>
            <a:schemeClr val="tx1"/>
          </a:solidFill>
          <a:latin typeface="+mj-lt"/>
          <a:ea typeface="+mj-ea"/>
          <a:cs typeface="+mj-cs"/>
        </a:defRPr>
      </a:lvl1pPr>
      <a:lvl2pPr algn="r" rtl="0" eaLnBrk="1" fontAlgn="base" latinLnBrk="1" hangingPunct="1">
        <a:spcBef>
          <a:spcPct val="0"/>
        </a:spcBef>
        <a:spcAft>
          <a:spcPct val="0"/>
        </a:spcAft>
        <a:defRPr kumimoji="1" sz="4000" b="1" i="1">
          <a:solidFill>
            <a:schemeClr val="tx1"/>
          </a:solidFill>
          <a:latin typeface="Arial" pitchFamily="34" charset="0"/>
          <a:ea typeface="굴림" pitchFamily="50" charset="-127"/>
        </a:defRPr>
      </a:lvl2pPr>
      <a:lvl3pPr algn="r" rtl="0" eaLnBrk="1" fontAlgn="base" latinLnBrk="1" hangingPunct="1">
        <a:spcBef>
          <a:spcPct val="0"/>
        </a:spcBef>
        <a:spcAft>
          <a:spcPct val="0"/>
        </a:spcAft>
        <a:defRPr kumimoji="1" sz="4000" b="1" i="1">
          <a:solidFill>
            <a:schemeClr val="tx1"/>
          </a:solidFill>
          <a:latin typeface="Arial" pitchFamily="34" charset="0"/>
          <a:ea typeface="굴림" pitchFamily="50" charset="-127"/>
        </a:defRPr>
      </a:lvl3pPr>
      <a:lvl4pPr algn="r" rtl="0" eaLnBrk="1" fontAlgn="base" latinLnBrk="1" hangingPunct="1">
        <a:spcBef>
          <a:spcPct val="0"/>
        </a:spcBef>
        <a:spcAft>
          <a:spcPct val="0"/>
        </a:spcAft>
        <a:defRPr kumimoji="1" sz="4000" b="1" i="1">
          <a:solidFill>
            <a:schemeClr val="tx1"/>
          </a:solidFill>
          <a:latin typeface="Arial" pitchFamily="34" charset="0"/>
          <a:ea typeface="굴림" pitchFamily="50" charset="-127"/>
        </a:defRPr>
      </a:lvl4pPr>
      <a:lvl5pPr algn="r" rtl="0" eaLnBrk="1" fontAlgn="base" latinLnBrk="1" hangingPunct="1">
        <a:spcBef>
          <a:spcPct val="0"/>
        </a:spcBef>
        <a:spcAft>
          <a:spcPct val="0"/>
        </a:spcAft>
        <a:defRPr kumimoji="1" sz="4000" b="1" i="1">
          <a:solidFill>
            <a:schemeClr val="tx1"/>
          </a:solidFill>
          <a:latin typeface="Arial" pitchFamily="34" charset="0"/>
          <a:ea typeface="굴림" pitchFamily="50" charset="-127"/>
        </a:defRPr>
      </a:lvl5pPr>
      <a:lvl6pPr marL="457200" algn="r" rtl="0" eaLnBrk="1" fontAlgn="base" latinLnBrk="1" hangingPunct="1">
        <a:spcBef>
          <a:spcPct val="0"/>
        </a:spcBef>
        <a:spcAft>
          <a:spcPct val="0"/>
        </a:spcAft>
        <a:defRPr kumimoji="1" sz="4000" b="1" i="1">
          <a:solidFill>
            <a:schemeClr val="tx1"/>
          </a:solidFill>
          <a:latin typeface="Arial" pitchFamily="34" charset="0"/>
          <a:ea typeface="굴림" pitchFamily="50" charset="-127"/>
        </a:defRPr>
      </a:lvl6pPr>
      <a:lvl7pPr marL="914400" algn="r" rtl="0" eaLnBrk="1" fontAlgn="base" latinLnBrk="1" hangingPunct="1">
        <a:spcBef>
          <a:spcPct val="0"/>
        </a:spcBef>
        <a:spcAft>
          <a:spcPct val="0"/>
        </a:spcAft>
        <a:defRPr kumimoji="1" sz="4000" b="1" i="1">
          <a:solidFill>
            <a:schemeClr val="tx1"/>
          </a:solidFill>
          <a:latin typeface="Arial" pitchFamily="34" charset="0"/>
          <a:ea typeface="굴림" pitchFamily="50" charset="-127"/>
        </a:defRPr>
      </a:lvl7pPr>
      <a:lvl8pPr marL="1371600" algn="r" rtl="0" eaLnBrk="1" fontAlgn="base" latinLnBrk="1" hangingPunct="1">
        <a:spcBef>
          <a:spcPct val="0"/>
        </a:spcBef>
        <a:spcAft>
          <a:spcPct val="0"/>
        </a:spcAft>
        <a:defRPr kumimoji="1" sz="4000" b="1" i="1">
          <a:solidFill>
            <a:schemeClr val="tx1"/>
          </a:solidFill>
          <a:latin typeface="Arial" pitchFamily="34" charset="0"/>
          <a:ea typeface="굴림" pitchFamily="50" charset="-127"/>
        </a:defRPr>
      </a:lvl8pPr>
      <a:lvl9pPr marL="1828800" algn="r" rtl="0" eaLnBrk="1" fontAlgn="base" latinLnBrk="1" hangingPunct="1">
        <a:spcBef>
          <a:spcPct val="0"/>
        </a:spcBef>
        <a:spcAft>
          <a:spcPct val="0"/>
        </a:spcAft>
        <a:defRPr kumimoji="1" sz="4000" b="1" i="1">
          <a:solidFill>
            <a:schemeClr val="tx1"/>
          </a:solidFill>
          <a:latin typeface="Arial" pitchFamily="34" charset="0"/>
          <a:ea typeface="굴림" pitchFamily="50" charset="-127"/>
        </a:defRPr>
      </a:lvl9pPr>
    </p:titleStyle>
    <p:bodyStyle>
      <a:lvl1pPr marL="342900" indent="-342900" algn="l" rtl="0" eaLnBrk="1" fontAlgn="base" latinLnBrk="1" hangingPunct="1">
        <a:spcBef>
          <a:spcPct val="20000"/>
        </a:spcBef>
        <a:spcAft>
          <a:spcPct val="0"/>
        </a:spcAft>
        <a:buFont typeface="Wingdings" pitchFamily="2" charset="2"/>
        <a:buChar char="§"/>
        <a:defRPr kumimoji="1" sz="3200">
          <a:solidFill>
            <a:srgbClr val="4D4D4D"/>
          </a:solidFill>
          <a:latin typeface="+mn-lt"/>
          <a:ea typeface="+mn-ea"/>
          <a:cs typeface="+mn-cs"/>
        </a:defRPr>
      </a:lvl1pPr>
      <a:lvl2pPr marL="742950" indent="-285750" algn="l" rtl="0" eaLnBrk="1" fontAlgn="base" latinLnBrk="1" hangingPunct="1">
        <a:spcBef>
          <a:spcPct val="20000"/>
        </a:spcBef>
        <a:spcAft>
          <a:spcPct val="0"/>
        </a:spcAft>
        <a:buChar char="–"/>
        <a:defRPr kumimoji="1" sz="2800">
          <a:solidFill>
            <a:srgbClr val="4D4D4D"/>
          </a:solidFill>
          <a:latin typeface="+mn-lt"/>
          <a:ea typeface="+mn-ea"/>
        </a:defRPr>
      </a:lvl2pPr>
      <a:lvl3pPr marL="1143000" indent="-228600" algn="l" rtl="0" eaLnBrk="1" fontAlgn="base" latinLnBrk="1" hangingPunct="1">
        <a:spcBef>
          <a:spcPct val="20000"/>
        </a:spcBef>
        <a:spcAft>
          <a:spcPct val="0"/>
        </a:spcAft>
        <a:buFont typeface="Wingdings" pitchFamily="2" charset="2"/>
        <a:buChar char="§"/>
        <a:defRPr kumimoji="1" sz="2400">
          <a:solidFill>
            <a:srgbClr val="4D4D4D"/>
          </a:solidFill>
          <a:latin typeface="+mn-lt"/>
          <a:ea typeface="+mn-ea"/>
        </a:defRPr>
      </a:lvl3pPr>
      <a:lvl4pPr marL="1600200" indent="-228600" algn="l" rtl="0" eaLnBrk="1" fontAlgn="base" latinLnBrk="1" hangingPunct="1">
        <a:spcBef>
          <a:spcPct val="20000"/>
        </a:spcBef>
        <a:spcAft>
          <a:spcPct val="0"/>
        </a:spcAft>
        <a:buChar char="–"/>
        <a:defRPr kumimoji="1" sz="2000">
          <a:solidFill>
            <a:srgbClr val="4D4D4D"/>
          </a:solidFill>
          <a:latin typeface="+mn-lt"/>
          <a:ea typeface="+mn-ea"/>
        </a:defRPr>
      </a:lvl4pPr>
      <a:lvl5pPr marL="2057400" indent="-228600" algn="l" rtl="0" eaLnBrk="1" fontAlgn="base" latinLnBrk="1" hangingPunct="1">
        <a:spcBef>
          <a:spcPct val="20000"/>
        </a:spcBef>
        <a:spcAft>
          <a:spcPct val="0"/>
        </a:spcAft>
        <a:buFont typeface="Wingdings" pitchFamily="2" charset="2"/>
        <a:buChar char="§"/>
        <a:defRPr kumimoji="1">
          <a:solidFill>
            <a:srgbClr val="4D4D4D"/>
          </a:solidFill>
          <a:latin typeface="+mn-lt"/>
          <a:ea typeface="+mn-ea"/>
        </a:defRPr>
      </a:lvl5pPr>
      <a:lvl6pPr marL="2514600" indent="-228600" algn="l" rtl="0" eaLnBrk="1" fontAlgn="base" latinLnBrk="1" hangingPunct="1">
        <a:spcBef>
          <a:spcPct val="20000"/>
        </a:spcBef>
        <a:spcAft>
          <a:spcPct val="0"/>
        </a:spcAft>
        <a:buFont typeface="Wingdings" pitchFamily="2" charset="2"/>
        <a:buChar char="§"/>
        <a:defRPr kumimoji="1">
          <a:solidFill>
            <a:srgbClr val="4D4D4D"/>
          </a:solidFill>
          <a:latin typeface="+mn-lt"/>
          <a:ea typeface="+mn-ea"/>
        </a:defRPr>
      </a:lvl6pPr>
      <a:lvl7pPr marL="2971800" indent="-228600" algn="l" rtl="0" eaLnBrk="1" fontAlgn="base" latinLnBrk="1" hangingPunct="1">
        <a:spcBef>
          <a:spcPct val="20000"/>
        </a:spcBef>
        <a:spcAft>
          <a:spcPct val="0"/>
        </a:spcAft>
        <a:buFont typeface="Wingdings" pitchFamily="2" charset="2"/>
        <a:buChar char="§"/>
        <a:defRPr kumimoji="1">
          <a:solidFill>
            <a:srgbClr val="4D4D4D"/>
          </a:solidFill>
          <a:latin typeface="+mn-lt"/>
          <a:ea typeface="+mn-ea"/>
        </a:defRPr>
      </a:lvl7pPr>
      <a:lvl8pPr marL="3429000" indent="-228600" algn="l" rtl="0" eaLnBrk="1" fontAlgn="base" latinLnBrk="1" hangingPunct="1">
        <a:spcBef>
          <a:spcPct val="20000"/>
        </a:spcBef>
        <a:spcAft>
          <a:spcPct val="0"/>
        </a:spcAft>
        <a:buFont typeface="Wingdings" pitchFamily="2" charset="2"/>
        <a:buChar char="§"/>
        <a:defRPr kumimoji="1">
          <a:solidFill>
            <a:srgbClr val="4D4D4D"/>
          </a:solidFill>
          <a:latin typeface="+mn-lt"/>
          <a:ea typeface="+mn-ea"/>
        </a:defRPr>
      </a:lvl8pPr>
      <a:lvl9pPr marL="3886200" indent="-228600" algn="l" rtl="0" eaLnBrk="1" fontAlgn="base" latinLnBrk="1" hangingPunct="1">
        <a:spcBef>
          <a:spcPct val="20000"/>
        </a:spcBef>
        <a:spcAft>
          <a:spcPct val="0"/>
        </a:spcAft>
        <a:buFont typeface="Wingdings" pitchFamily="2" charset="2"/>
        <a:buChar char="§"/>
        <a:defRPr kumimoji="1">
          <a:solidFill>
            <a:srgbClr val="4D4D4D"/>
          </a:solidFill>
          <a:latin typeface="+mn-lt"/>
          <a:ea typeface="+mn-ea"/>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hyperlink" Target="http://reference.yourdictionary.com/word-definitions/define-personality-traits.html"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13.jpeg"/><Relationship Id="rId4" Type="http://schemas.openxmlformats.org/officeDocument/2006/relationships/image" Target="../media/image12.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188" y="436563"/>
            <a:ext cx="8207375" cy="1938337"/>
          </a:xfrm>
        </p:spPr>
        <p:txBody>
          <a:bodyPr/>
          <a:lstStyle/>
          <a:p>
            <a:pPr eaLnBrk="1" hangingPunct="1"/>
            <a:r>
              <a:rPr lang="en-US" sz="12000" smtClean="0">
                <a:solidFill>
                  <a:srgbClr val="FFC000"/>
                </a:solidFill>
                <a:latin typeface="Agency FB" pitchFamily="34" charset="0"/>
              </a:rPr>
              <a:t>Personality</a:t>
            </a:r>
          </a:p>
        </p:txBody>
      </p:sp>
      <p:pic>
        <p:nvPicPr>
          <p:cNvPr id="5" name="รูปภาพ 4" descr="icon6.jpg"/>
          <p:cNvPicPr>
            <a:picLocks noChangeAspect="1"/>
          </p:cNvPicPr>
          <p:nvPr/>
        </p:nvPicPr>
        <p:blipFill>
          <a:blip r:embed="rId3" cstate="print"/>
          <a:stretch>
            <a:fillRect/>
          </a:stretch>
        </p:blipFill>
        <p:spPr>
          <a:xfrm>
            <a:off x="6516216" y="2924944"/>
            <a:ext cx="2481064" cy="372159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7" name="รูปภาพ 6" descr="TERRY620_1648632a.jpg"/>
          <p:cNvPicPr>
            <a:picLocks noChangeAspect="1"/>
          </p:cNvPicPr>
          <p:nvPr/>
        </p:nvPicPr>
        <p:blipFill>
          <a:blip r:embed="rId4" cstate="print"/>
          <a:stretch>
            <a:fillRect/>
          </a:stretch>
        </p:blipFill>
        <p:spPr>
          <a:xfrm>
            <a:off x="3275856" y="2434914"/>
            <a:ext cx="2699792" cy="4423086"/>
          </a:xfrm>
          <a:prstGeom prst="rect">
            <a:avLst/>
          </a:prstGeom>
          <a:ln>
            <a:noFill/>
          </a:ln>
          <a:effectLst>
            <a:softEdge rad="112500"/>
          </a:effectLst>
        </p:spPr>
      </p:pic>
      <p:pic>
        <p:nvPicPr>
          <p:cNvPr id="8" name="รูปภาพ 7" descr="KaKa-Armani-ricardo-kaka-800976_333_500.jpg"/>
          <p:cNvPicPr>
            <a:picLocks noChangeAspect="1"/>
          </p:cNvPicPr>
          <p:nvPr/>
        </p:nvPicPr>
        <p:blipFill>
          <a:blip r:embed="rId5" cstate="print"/>
          <a:stretch>
            <a:fillRect/>
          </a:stretch>
        </p:blipFill>
        <p:spPr>
          <a:xfrm>
            <a:off x="179512" y="2708920"/>
            <a:ext cx="2627784" cy="3945622"/>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179388" y="338138"/>
            <a:ext cx="8675687" cy="769937"/>
          </a:xfrm>
        </p:spPr>
        <p:txBody>
          <a:bodyPr/>
          <a:lstStyle/>
          <a:p>
            <a:pPr eaLnBrk="1" hangingPunct="1"/>
            <a:r>
              <a:rPr lang="en-US" sz="4400" smtClean="0">
                <a:solidFill>
                  <a:srgbClr val="92D050"/>
                </a:solidFill>
              </a:rPr>
              <a:t>Determining Personality Types</a:t>
            </a:r>
          </a:p>
        </p:txBody>
      </p:sp>
      <p:sp>
        <p:nvSpPr>
          <p:cNvPr id="200707" name="Rectangle 3"/>
          <p:cNvSpPr>
            <a:spLocks noGrp="1" noChangeArrowheads="1"/>
          </p:cNvSpPr>
          <p:nvPr>
            <p:ph type="subTitle" idx="1"/>
          </p:nvPr>
        </p:nvSpPr>
        <p:spPr>
          <a:xfrm>
            <a:off x="0" y="1341438"/>
            <a:ext cx="9144000" cy="3784600"/>
          </a:xfrm>
        </p:spPr>
        <p:txBody>
          <a:bodyPr/>
          <a:lstStyle/>
          <a:p>
            <a:pPr algn="l" eaLnBrk="1" hangingPunct="1">
              <a:defRPr/>
            </a:pPr>
            <a:r>
              <a:rPr lang="en-US" b="1" dirty="0" smtClean="0">
                <a:solidFill>
                  <a:srgbClr val="FF0000"/>
                </a:solidFill>
              </a:rPr>
              <a:t>   Your personality type can be determined by many factors. You can approach it the scientific way, by testing yourself and having a psychologist analysis you. A personality test is rather simple. By answering a few questions about your likes and dislikes and where you would like to go in life, a professional can give you a report detailing the </a:t>
            </a:r>
            <a:r>
              <a:rPr lang="en-US" b="1" dirty="0" smtClean="0">
                <a:solidFill>
                  <a:srgbClr val="FFFF00"/>
                </a:solidFill>
                <a:hlinkClick r:id="rId3"/>
              </a:rPr>
              <a:t>type</a:t>
            </a:r>
            <a:r>
              <a:rPr lang="en-US" b="1" dirty="0" smtClean="0">
                <a:solidFill>
                  <a:srgbClr val="FFFF00"/>
                </a:solidFill>
              </a:rPr>
              <a:t> </a:t>
            </a:r>
            <a:r>
              <a:rPr lang="en-US" b="1" dirty="0" smtClean="0">
                <a:solidFill>
                  <a:srgbClr val="FF0000"/>
                </a:solidFill>
              </a:rPr>
              <a:t>of personality you have.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395288" y="184150"/>
            <a:ext cx="8207375" cy="1693863"/>
          </a:xfrm>
        </p:spPr>
        <p:txBody>
          <a:bodyPr/>
          <a:lstStyle/>
          <a:p>
            <a:pPr eaLnBrk="1" hangingPunct="1"/>
            <a:r>
              <a:rPr lang="en-US" sz="4000" i="0" smtClean="0">
                <a:solidFill>
                  <a:srgbClr val="92D050"/>
                </a:solidFill>
              </a:rPr>
              <a:t>Positive Personality Traits</a:t>
            </a:r>
            <a:r>
              <a:rPr lang="en-US" sz="3200" i="0" smtClean="0"/>
              <a:t/>
            </a:r>
            <a:br>
              <a:rPr lang="en-US" sz="3200" i="0" smtClean="0"/>
            </a:br>
            <a:r>
              <a:rPr lang="en-US" sz="3200" i="0" smtClean="0"/>
              <a:t>(</a:t>
            </a:r>
            <a:r>
              <a:rPr lang="en-US" sz="3200" i="0" smtClean="0">
                <a:solidFill>
                  <a:srgbClr val="FFFF00"/>
                </a:solidFill>
              </a:rPr>
              <a:t>Some personality traits are positive</a:t>
            </a:r>
            <a:r>
              <a:rPr lang="en-US" sz="3200" i="0" smtClean="0"/>
              <a:t>)</a:t>
            </a:r>
            <a:br>
              <a:rPr lang="en-US" sz="3200" i="0" smtClean="0"/>
            </a:br>
            <a:endParaRPr lang="en-US" sz="3200" smtClean="0">
              <a:solidFill>
                <a:srgbClr val="92D050"/>
              </a:solidFill>
            </a:endParaRPr>
          </a:p>
        </p:txBody>
      </p:sp>
      <p:sp>
        <p:nvSpPr>
          <p:cNvPr id="200707" name="Rectangle 3"/>
          <p:cNvSpPr>
            <a:spLocks noGrp="1" noChangeArrowheads="1"/>
          </p:cNvSpPr>
          <p:nvPr>
            <p:ph type="subTitle" idx="1"/>
          </p:nvPr>
        </p:nvSpPr>
        <p:spPr>
          <a:xfrm>
            <a:off x="0" y="1412875"/>
            <a:ext cx="9144000" cy="3786188"/>
          </a:xfrm>
        </p:spPr>
        <p:txBody>
          <a:bodyPr/>
          <a:lstStyle/>
          <a:p>
            <a:pPr algn="l" eaLnBrk="1" hangingPunct="1">
              <a:defRPr/>
            </a:pPr>
            <a:r>
              <a:rPr lang="en-US" sz="2400" b="1" dirty="0" smtClean="0">
                <a:solidFill>
                  <a:srgbClr val="FFFF00"/>
                </a:solidFill>
              </a:rPr>
              <a:t>-</a:t>
            </a:r>
            <a:r>
              <a:rPr lang="en-US" sz="2400" b="1" dirty="0" smtClean="0">
                <a:solidFill>
                  <a:srgbClr val="FF0000"/>
                </a:solidFill>
              </a:rPr>
              <a:t>Being honest no matter what the consequences are is one personality trait people should aspire to.</a:t>
            </a:r>
          </a:p>
          <a:p>
            <a:pPr algn="l" eaLnBrk="1" hangingPunct="1">
              <a:defRPr/>
            </a:pPr>
            <a:r>
              <a:rPr lang="en-US" sz="2400" b="1" dirty="0" smtClean="0">
                <a:solidFill>
                  <a:srgbClr val="FFFF00"/>
                </a:solidFill>
              </a:rPr>
              <a:t>-</a:t>
            </a:r>
            <a:r>
              <a:rPr lang="en-US" sz="2400" b="1" dirty="0" smtClean="0">
                <a:solidFill>
                  <a:srgbClr val="FF0000"/>
                </a:solidFill>
              </a:rPr>
              <a:t>Having responsibility for all of your actions and being a little bit of a perfectionism are also personality traits.</a:t>
            </a:r>
          </a:p>
          <a:p>
            <a:pPr algn="l" eaLnBrk="1" hangingPunct="1">
              <a:defRPr/>
            </a:pPr>
            <a:r>
              <a:rPr lang="en-US" sz="2400" b="1" dirty="0" smtClean="0">
                <a:solidFill>
                  <a:srgbClr val="FFFF00"/>
                </a:solidFill>
              </a:rPr>
              <a:t>-</a:t>
            </a:r>
            <a:r>
              <a:rPr lang="en-US" sz="2400" b="1" dirty="0" smtClean="0">
                <a:solidFill>
                  <a:srgbClr val="FF0000"/>
                </a:solidFill>
              </a:rPr>
              <a:t>Adaptability and compatibility are great and can help you get along with others.</a:t>
            </a:r>
          </a:p>
          <a:p>
            <a:pPr algn="l" eaLnBrk="1" hangingPunct="1">
              <a:defRPr/>
            </a:pPr>
            <a:r>
              <a:rPr lang="en-US" sz="2400" b="1" dirty="0" smtClean="0">
                <a:solidFill>
                  <a:srgbClr val="FFFF00"/>
                </a:solidFill>
              </a:rPr>
              <a:t>-</a:t>
            </a:r>
            <a:r>
              <a:rPr lang="en-US" sz="2400" b="1" dirty="0" smtClean="0">
                <a:solidFill>
                  <a:srgbClr val="FF0000"/>
                </a:solidFill>
              </a:rPr>
              <a:t>Patience is a virtue and also another trait.</a:t>
            </a:r>
          </a:p>
          <a:p>
            <a:pPr algn="l" eaLnBrk="1" hangingPunct="1">
              <a:defRPr/>
            </a:pPr>
            <a:endParaRPr lang="en-US" sz="2400" dirty="0" smtClean="0"/>
          </a:p>
          <a:p>
            <a:pPr algn="l" eaLnBrk="1" hangingPunct="1">
              <a:defRPr/>
            </a:pPr>
            <a:endParaRPr lang="en-US" sz="2400" dirty="0" smtClean="0"/>
          </a:p>
        </p:txBody>
      </p:sp>
      <p:pic>
        <p:nvPicPr>
          <p:cNvPr id="4" name="รูปภาพ 3" descr="Nadal and Federer.jpg"/>
          <p:cNvPicPr>
            <a:picLocks noChangeAspect="1"/>
          </p:cNvPicPr>
          <p:nvPr/>
        </p:nvPicPr>
        <p:blipFill>
          <a:blip r:embed="rId3" cstate="print"/>
          <a:stretch>
            <a:fillRect/>
          </a:stretch>
        </p:blipFill>
        <p:spPr>
          <a:xfrm>
            <a:off x="395536" y="4425642"/>
            <a:ext cx="4319761" cy="2432358"/>
          </a:xfrm>
          <a:prstGeom prst="rect">
            <a:avLst/>
          </a:prstGeom>
          <a:ln>
            <a:noFill/>
          </a:ln>
          <a:effectLst>
            <a:softEdge rad="112500"/>
          </a:effectLst>
        </p:spPr>
      </p:pic>
      <p:pic>
        <p:nvPicPr>
          <p:cNvPr id="5" name="รูปภาพ 4" descr="steven-gerrard-006.jpg"/>
          <p:cNvPicPr>
            <a:picLocks noChangeAspect="1"/>
          </p:cNvPicPr>
          <p:nvPr/>
        </p:nvPicPr>
        <p:blipFill>
          <a:blip r:embed="rId4" cstate="print"/>
          <a:stretch>
            <a:fillRect/>
          </a:stretch>
        </p:blipFill>
        <p:spPr>
          <a:xfrm>
            <a:off x="4823520" y="4265712"/>
            <a:ext cx="4320480" cy="2592288"/>
          </a:xfrm>
          <a:prstGeom prst="rect">
            <a:avLst/>
          </a:prstGeom>
          <a:ln>
            <a:noFill/>
          </a:ln>
          <a:effectLst>
            <a:softEdge rad="112500"/>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144463" y="188913"/>
            <a:ext cx="9288463" cy="1200150"/>
          </a:xfrm>
        </p:spPr>
        <p:txBody>
          <a:bodyPr/>
          <a:lstStyle/>
          <a:p>
            <a:pPr eaLnBrk="1" hangingPunct="1"/>
            <a:r>
              <a:rPr lang="en-US" sz="4400" b="0" i="0" smtClean="0">
                <a:solidFill>
                  <a:srgbClr val="92D050"/>
                </a:solidFill>
              </a:rPr>
              <a:t>Negative Personality Traits</a:t>
            </a:r>
            <a:br>
              <a:rPr lang="en-US" sz="4400" b="0" i="0" smtClean="0">
                <a:solidFill>
                  <a:srgbClr val="92D050"/>
                </a:solidFill>
              </a:rPr>
            </a:br>
            <a:r>
              <a:rPr lang="en-US" sz="2800" b="0" i="0" smtClean="0"/>
              <a:t> </a:t>
            </a:r>
            <a:r>
              <a:rPr lang="en-US" sz="2800" i="0" smtClean="0">
                <a:solidFill>
                  <a:srgbClr val="FFFF00"/>
                </a:solidFill>
              </a:rPr>
              <a:t>(Other personality traits are negative. For example)</a:t>
            </a:r>
          </a:p>
        </p:txBody>
      </p:sp>
      <p:sp>
        <p:nvSpPr>
          <p:cNvPr id="200707" name="Rectangle 3"/>
          <p:cNvSpPr>
            <a:spLocks noGrp="1" noChangeArrowheads="1"/>
          </p:cNvSpPr>
          <p:nvPr>
            <p:ph type="subTitle" idx="1"/>
          </p:nvPr>
        </p:nvSpPr>
        <p:spPr>
          <a:xfrm>
            <a:off x="179388" y="1628775"/>
            <a:ext cx="8642350" cy="4894263"/>
          </a:xfrm>
        </p:spPr>
        <p:txBody>
          <a:bodyPr/>
          <a:lstStyle/>
          <a:p>
            <a:pPr algn="l" eaLnBrk="1" hangingPunct="1">
              <a:defRPr/>
            </a:pPr>
            <a:r>
              <a:rPr lang="en-US" sz="2400" b="1" dirty="0" smtClean="0">
                <a:solidFill>
                  <a:srgbClr val="FF0000"/>
                </a:solidFill>
              </a:rPr>
              <a:t>-Laziness</a:t>
            </a:r>
          </a:p>
          <a:p>
            <a:pPr algn="l" eaLnBrk="1" hangingPunct="1">
              <a:defRPr/>
            </a:pPr>
            <a:r>
              <a:rPr lang="en-US" sz="2400" b="1" dirty="0" smtClean="0">
                <a:solidFill>
                  <a:srgbClr val="FF0000"/>
                </a:solidFill>
              </a:rPr>
              <a:t>-Picky</a:t>
            </a:r>
          </a:p>
          <a:p>
            <a:pPr algn="l" eaLnBrk="1" hangingPunct="1">
              <a:defRPr/>
            </a:pPr>
            <a:r>
              <a:rPr lang="en-US" sz="2400" b="1" dirty="0" smtClean="0">
                <a:solidFill>
                  <a:srgbClr val="FF0000"/>
                </a:solidFill>
              </a:rPr>
              <a:t>-Sullen</a:t>
            </a:r>
          </a:p>
          <a:p>
            <a:pPr algn="l" eaLnBrk="1" hangingPunct="1">
              <a:defRPr/>
            </a:pPr>
            <a:r>
              <a:rPr lang="en-US" sz="2400" b="1" dirty="0" smtClean="0">
                <a:solidFill>
                  <a:srgbClr val="FF0000"/>
                </a:solidFill>
              </a:rPr>
              <a:t>-Dishonesty</a:t>
            </a:r>
          </a:p>
          <a:p>
            <a:pPr algn="l" eaLnBrk="1" hangingPunct="1">
              <a:defRPr/>
            </a:pPr>
            <a:r>
              <a:rPr lang="en-US" sz="2400" b="1" dirty="0" smtClean="0">
                <a:solidFill>
                  <a:srgbClr val="FF0000"/>
                </a:solidFill>
              </a:rPr>
              <a:t>-Finicky</a:t>
            </a:r>
          </a:p>
          <a:p>
            <a:pPr algn="l" eaLnBrk="1" hangingPunct="1">
              <a:defRPr/>
            </a:pPr>
            <a:r>
              <a:rPr lang="en-US" sz="2400" b="1" dirty="0" smtClean="0">
                <a:solidFill>
                  <a:srgbClr val="FF0000"/>
                </a:solidFill>
              </a:rPr>
              <a:t>-Sarcastic</a:t>
            </a:r>
          </a:p>
          <a:p>
            <a:pPr algn="l" eaLnBrk="1" hangingPunct="1">
              <a:defRPr/>
            </a:pPr>
            <a:r>
              <a:rPr lang="en-US" sz="2400" b="1" dirty="0" smtClean="0">
                <a:solidFill>
                  <a:srgbClr val="FF0000"/>
                </a:solidFill>
              </a:rPr>
              <a:t>-Pompous</a:t>
            </a:r>
          </a:p>
          <a:p>
            <a:pPr algn="l" eaLnBrk="1" hangingPunct="1">
              <a:defRPr/>
            </a:pPr>
            <a:r>
              <a:rPr lang="en-US" sz="2400" b="1" dirty="0" smtClean="0">
                <a:solidFill>
                  <a:srgbClr val="FF0000"/>
                </a:solidFill>
              </a:rPr>
              <a:t>-Arrogant</a:t>
            </a:r>
          </a:p>
          <a:p>
            <a:pPr algn="l" eaLnBrk="1" hangingPunct="1">
              <a:defRPr/>
            </a:pPr>
            <a:r>
              <a:rPr lang="en-US" sz="2400" b="1" dirty="0" smtClean="0">
                <a:solidFill>
                  <a:srgbClr val="FF0000"/>
                </a:solidFill>
              </a:rPr>
              <a:t>-Cowardly</a:t>
            </a:r>
          </a:p>
          <a:p>
            <a:pPr algn="l" eaLnBrk="1" hangingPunct="1">
              <a:defRPr/>
            </a:pPr>
            <a:r>
              <a:rPr lang="en-US" sz="2400" b="1" dirty="0" smtClean="0">
                <a:solidFill>
                  <a:srgbClr val="FF0000"/>
                </a:solidFill>
              </a:rPr>
              <a:t>-Sneaky</a:t>
            </a:r>
          </a:p>
          <a:p>
            <a:pPr algn="l" eaLnBrk="1" hangingPunct="1">
              <a:defRPr/>
            </a:pPr>
            <a:r>
              <a:rPr lang="en-US" sz="2400" b="1" dirty="0" smtClean="0">
                <a:solidFill>
                  <a:srgbClr val="FF0000"/>
                </a:solidFill>
              </a:rPr>
              <a:t>-Rude</a:t>
            </a:r>
          </a:p>
        </p:txBody>
      </p:sp>
      <p:pic>
        <p:nvPicPr>
          <p:cNvPr id="4" name="รูปภาพ 3" descr="chelsea-vs-arsenal2.jpg"/>
          <p:cNvPicPr>
            <a:picLocks noChangeAspect="1"/>
          </p:cNvPicPr>
          <p:nvPr/>
        </p:nvPicPr>
        <p:blipFill>
          <a:blip r:embed="rId3" cstate="print"/>
          <a:stretch>
            <a:fillRect/>
          </a:stretch>
        </p:blipFill>
        <p:spPr>
          <a:xfrm>
            <a:off x="4716016" y="1412776"/>
            <a:ext cx="3816424" cy="2666268"/>
          </a:xfrm>
          <a:prstGeom prst="rect">
            <a:avLst/>
          </a:prstGeom>
          <a:ln>
            <a:noFill/>
          </a:ln>
          <a:effectLst>
            <a:softEdge rad="112500"/>
          </a:effectLst>
        </p:spPr>
      </p:pic>
      <p:pic>
        <p:nvPicPr>
          <p:cNvPr id="5" name="รูปภาพ 4" descr="Nemanja_Vidic_and_D_493241a.jpg"/>
          <p:cNvPicPr>
            <a:picLocks noChangeAspect="1"/>
          </p:cNvPicPr>
          <p:nvPr/>
        </p:nvPicPr>
        <p:blipFill>
          <a:blip r:embed="rId4" cstate="print"/>
          <a:stretch>
            <a:fillRect/>
          </a:stretch>
        </p:blipFill>
        <p:spPr>
          <a:xfrm>
            <a:off x="4391472" y="4077072"/>
            <a:ext cx="4752528" cy="2780928"/>
          </a:xfrm>
          <a:prstGeom prst="rect">
            <a:avLst/>
          </a:prstGeom>
          <a:ln>
            <a:noFill/>
          </a:ln>
          <a:effectLst>
            <a:softEdge rad="112500"/>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0" y="0"/>
            <a:ext cx="9431338" cy="1446213"/>
          </a:xfrm>
        </p:spPr>
        <p:txBody>
          <a:bodyPr/>
          <a:lstStyle/>
          <a:p>
            <a:pPr eaLnBrk="1" hangingPunct="1"/>
            <a:r>
              <a:rPr lang="en-US" sz="8800" smtClean="0">
                <a:solidFill>
                  <a:srgbClr val="92D050"/>
                </a:solidFill>
              </a:rPr>
              <a:t>Personality Test.</a:t>
            </a:r>
          </a:p>
        </p:txBody>
      </p:sp>
      <p:sp>
        <p:nvSpPr>
          <p:cNvPr id="200707" name="Rectangle 3"/>
          <p:cNvSpPr>
            <a:spLocks noGrp="1" noChangeArrowheads="1"/>
          </p:cNvSpPr>
          <p:nvPr>
            <p:ph type="subTitle" idx="1"/>
          </p:nvPr>
        </p:nvSpPr>
        <p:spPr>
          <a:xfrm>
            <a:off x="0" y="1268413"/>
            <a:ext cx="9324975" cy="3232150"/>
          </a:xfrm>
        </p:spPr>
        <p:txBody>
          <a:bodyPr/>
          <a:lstStyle/>
          <a:p>
            <a:pPr eaLnBrk="1" hangingPunct="1">
              <a:defRPr/>
            </a:pPr>
            <a:r>
              <a:rPr lang="en-US" sz="6000" b="1" dirty="0" smtClean="0">
                <a:solidFill>
                  <a:srgbClr val="FF0000"/>
                </a:solidFill>
              </a:rPr>
              <a:t>There are three types of </a:t>
            </a:r>
          </a:p>
          <a:p>
            <a:pPr eaLnBrk="1" hangingPunct="1">
              <a:defRPr/>
            </a:pPr>
            <a:r>
              <a:rPr lang="en-US" sz="6000" b="1" dirty="0" smtClean="0">
                <a:solidFill>
                  <a:srgbClr val="FF0000"/>
                </a:solidFill>
              </a:rPr>
              <a:t>personality tests.</a:t>
            </a:r>
            <a:endParaRPr lang="th-TH" sz="6000" b="1" dirty="0" smtClean="0">
              <a:solidFill>
                <a:srgbClr val="FF0000"/>
              </a:solidFill>
            </a:endParaRPr>
          </a:p>
          <a:p>
            <a:pPr eaLnBrk="1" hangingPunct="1">
              <a:defRPr/>
            </a:pPr>
            <a:endParaRPr lang="en-US" sz="6000" b="1" dirty="0" smtClean="0"/>
          </a:p>
        </p:txBody>
      </p:sp>
      <p:pic>
        <p:nvPicPr>
          <p:cNvPr id="5" name="รูปภาพ 4" descr="tumblr_lm6s59ZnWb1qf0sfyo1_500_large.png"/>
          <p:cNvPicPr>
            <a:picLocks noChangeAspect="1"/>
          </p:cNvPicPr>
          <p:nvPr/>
        </p:nvPicPr>
        <p:blipFill>
          <a:blip r:embed="rId3" cstate="print"/>
          <a:stretch>
            <a:fillRect/>
          </a:stretch>
        </p:blipFill>
        <p:spPr>
          <a:xfrm>
            <a:off x="6660232" y="3645024"/>
            <a:ext cx="2221490" cy="3212976"/>
          </a:xfrm>
          <a:prstGeom prst="rect">
            <a:avLst/>
          </a:prstGeom>
          <a:ln>
            <a:noFill/>
          </a:ln>
          <a:effectLst>
            <a:softEdge rad="112500"/>
          </a:effectLst>
        </p:spPr>
      </p:pic>
      <p:pic>
        <p:nvPicPr>
          <p:cNvPr id="6" name="รูปภาพ 5" descr="cristiano-ronaldo-540-usain-bolt-six-pack-abs-ripped-body-low-fat-level-almost-shirtless-showing-his-body-muscles-in-2012.jpg"/>
          <p:cNvPicPr>
            <a:picLocks noChangeAspect="1"/>
          </p:cNvPicPr>
          <p:nvPr/>
        </p:nvPicPr>
        <p:blipFill>
          <a:blip r:embed="rId4" cstate="print"/>
          <a:stretch>
            <a:fillRect/>
          </a:stretch>
        </p:blipFill>
        <p:spPr>
          <a:xfrm>
            <a:off x="0" y="3645024"/>
            <a:ext cx="3131841" cy="3212977"/>
          </a:xfrm>
          <a:prstGeom prst="rect">
            <a:avLst/>
          </a:prstGeom>
          <a:ln>
            <a:noFill/>
          </a:ln>
          <a:effectLst>
            <a:softEdge rad="112500"/>
          </a:effectLst>
        </p:spPr>
      </p:pic>
      <p:pic>
        <p:nvPicPr>
          <p:cNvPr id="7" name="รูปภาพ 6" descr="cristiano-ronaldo-six-pack-abs.jpg"/>
          <p:cNvPicPr>
            <a:picLocks noChangeAspect="1"/>
          </p:cNvPicPr>
          <p:nvPr/>
        </p:nvPicPr>
        <p:blipFill>
          <a:blip r:embed="rId5" cstate="print"/>
          <a:stretch>
            <a:fillRect/>
          </a:stretch>
        </p:blipFill>
        <p:spPr>
          <a:xfrm>
            <a:off x="3275856" y="3609360"/>
            <a:ext cx="3168352" cy="3248640"/>
          </a:xfrm>
          <a:prstGeom prst="rect">
            <a:avLst/>
          </a:prstGeom>
          <a:ln>
            <a:noFill/>
          </a:ln>
          <a:effectLst>
            <a:softEdge rad="112500"/>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79388" y="188913"/>
            <a:ext cx="8675687" cy="1200150"/>
          </a:xfrm>
        </p:spPr>
        <p:txBody>
          <a:bodyPr/>
          <a:lstStyle/>
          <a:p>
            <a:pPr eaLnBrk="1" hangingPunct="1"/>
            <a:r>
              <a:rPr lang="en-US" sz="3600" smtClean="0">
                <a:solidFill>
                  <a:srgbClr val="92D050"/>
                </a:solidFill>
              </a:rPr>
              <a:t>1. Essential work characteristic. (In the basic personality).</a:t>
            </a:r>
          </a:p>
        </p:txBody>
      </p:sp>
      <p:sp>
        <p:nvSpPr>
          <p:cNvPr id="200707" name="Rectangle 3"/>
          <p:cNvSpPr>
            <a:spLocks noGrp="1" noChangeArrowheads="1"/>
          </p:cNvSpPr>
          <p:nvPr>
            <p:ph type="subTitle" idx="1"/>
          </p:nvPr>
        </p:nvSpPr>
        <p:spPr>
          <a:xfrm>
            <a:off x="0" y="1989138"/>
            <a:ext cx="8642350" cy="3324225"/>
          </a:xfrm>
        </p:spPr>
        <p:txBody>
          <a:bodyPr/>
          <a:lstStyle/>
          <a:p>
            <a:pPr algn="l" eaLnBrk="1" hangingPunct="1">
              <a:defRPr/>
            </a:pPr>
            <a:r>
              <a:rPr lang="en-US" dirty="0" smtClean="0">
                <a:solidFill>
                  <a:srgbClr val="FF0000"/>
                </a:solidFill>
              </a:rPr>
              <a:t>-  The social interaction.</a:t>
            </a:r>
          </a:p>
          <a:p>
            <a:pPr algn="l" eaLnBrk="1" hangingPunct="1">
              <a:defRPr/>
            </a:pPr>
            <a:r>
              <a:rPr lang="en-US" dirty="0" smtClean="0">
                <a:solidFill>
                  <a:srgbClr val="FF0000"/>
                </a:solidFill>
              </a:rPr>
              <a:t>-  Emotional stability and handling of the situation.</a:t>
            </a:r>
          </a:p>
          <a:p>
            <a:pPr algn="l" eaLnBrk="1" hangingPunct="1">
              <a:defRPr/>
            </a:pPr>
            <a:r>
              <a:rPr lang="en-US" dirty="0" smtClean="0">
                <a:solidFill>
                  <a:srgbClr val="FF0000"/>
                </a:solidFill>
              </a:rPr>
              <a:t>-  Strong mental and emotional sensitivity.</a:t>
            </a:r>
          </a:p>
          <a:p>
            <a:pPr algn="l" eaLnBrk="1" hangingPunct="1">
              <a:defRPr/>
            </a:pPr>
            <a:r>
              <a:rPr lang="en-US" dirty="0" smtClean="0">
                <a:solidFill>
                  <a:srgbClr val="FF0000"/>
                </a:solidFill>
              </a:rPr>
              <a:t>-  Their own. And reliance on others.</a:t>
            </a:r>
          </a:p>
          <a:p>
            <a:pPr algn="l" eaLnBrk="1" hangingPunct="1">
              <a:defRPr/>
            </a:pPr>
            <a:r>
              <a:rPr lang="en-US" dirty="0" smtClean="0">
                <a:solidFill>
                  <a:srgbClr val="FF0000"/>
                </a:solidFill>
              </a:rPr>
              <a:t>-  self-control to follow the rules.</a:t>
            </a:r>
          </a:p>
          <a:p>
            <a:pPr eaLnBrk="1" hangingPunct="1">
              <a:defRPr/>
            </a:pP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395288" y="188913"/>
            <a:ext cx="8207375" cy="1200150"/>
          </a:xfrm>
        </p:spPr>
        <p:txBody>
          <a:bodyPr/>
          <a:lstStyle/>
          <a:p>
            <a:pPr eaLnBrk="1" hangingPunct="1"/>
            <a:r>
              <a:rPr lang="en-US" sz="3600" smtClean="0">
                <a:solidFill>
                  <a:srgbClr val="92D050"/>
                </a:solidFill>
              </a:rPr>
              <a:t>2. Global characteristic traits (the personality as a whole).</a:t>
            </a:r>
          </a:p>
        </p:txBody>
      </p:sp>
      <p:sp>
        <p:nvSpPr>
          <p:cNvPr id="200707" name="Rectangle 3"/>
          <p:cNvSpPr>
            <a:spLocks noGrp="1" noChangeArrowheads="1"/>
          </p:cNvSpPr>
          <p:nvPr>
            <p:ph type="subTitle" idx="1"/>
          </p:nvPr>
        </p:nvSpPr>
        <p:spPr>
          <a:xfrm>
            <a:off x="250825" y="1557338"/>
            <a:ext cx="8642350" cy="3784600"/>
          </a:xfrm>
        </p:spPr>
        <p:txBody>
          <a:bodyPr/>
          <a:lstStyle/>
          <a:p>
            <a:pPr algn="l" eaLnBrk="1" hangingPunct="1">
              <a:defRPr/>
            </a:pPr>
            <a:r>
              <a:rPr lang="en-US" b="1" dirty="0" smtClean="0">
                <a:solidFill>
                  <a:srgbClr val="FF0000"/>
                </a:solidFill>
              </a:rPr>
              <a:t>-  The social interaction.</a:t>
            </a:r>
          </a:p>
          <a:p>
            <a:pPr algn="l" eaLnBrk="1" hangingPunct="1">
              <a:buFontTx/>
              <a:buChar char="-"/>
              <a:defRPr/>
            </a:pPr>
            <a:r>
              <a:rPr lang="en-US" b="1" dirty="0" smtClean="0">
                <a:solidFill>
                  <a:srgbClr val="FF0000"/>
                </a:solidFill>
              </a:rPr>
              <a:t>Emotional stability to deal with the stress and pressure.</a:t>
            </a:r>
          </a:p>
          <a:p>
            <a:pPr algn="l" eaLnBrk="1" hangingPunct="1">
              <a:defRPr/>
            </a:pPr>
            <a:r>
              <a:rPr lang="en-US" b="1" dirty="0" smtClean="0">
                <a:solidFill>
                  <a:srgbClr val="FF0000"/>
                </a:solidFill>
              </a:rPr>
              <a:t>-   Strong mental and emotional sensitivity.</a:t>
            </a:r>
          </a:p>
          <a:p>
            <a:pPr algn="l" eaLnBrk="1" hangingPunct="1">
              <a:defRPr/>
            </a:pPr>
            <a:r>
              <a:rPr lang="en-US" b="1" dirty="0" smtClean="0">
                <a:solidFill>
                  <a:srgbClr val="FF0000"/>
                </a:solidFill>
              </a:rPr>
              <a:t>-   Their own. And reliance on others.</a:t>
            </a:r>
          </a:p>
          <a:p>
            <a:pPr algn="l" eaLnBrk="1" hangingPunct="1">
              <a:defRPr/>
            </a:pPr>
            <a:r>
              <a:rPr lang="en-US" b="1" dirty="0" smtClean="0">
                <a:solidFill>
                  <a:srgbClr val="FF0000"/>
                </a:solidFill>
              </a:rPr>
              <a:t>-   self-control to follow the rules.</a:t>
            </a:r>
          </a:p>
          <a:p>
            <a:pPr eaLnBrk="1" hangingPunct="1">
              <a:defRPr/>
            </a:pPr>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395288" y="0"/>
            <a:ext cx="8207375" cy="2062163"/>
          </a:xfrm>
        </p:spPr>
        <p:txBody>
          <a:bodyPr/>
          <a:lstStyle/>
          <a:p>
            <a:pPr eaLnBrk="1" hangingPunct="1"/>
            <a:r>
              <a:rPr lang="en-US" sz="3200" smtClean="0">
                <a:solidFill>
                  <a:srgbClr val="92D050"/>
                </a:solidFill>
              </a:rPr>
              <a:t>3. Global characteristic traits and Leadership potential.</a:t>
            </a:r>
            <a:br>
              <a:rPr lang="en-US" sz="3200" smtClean="0">
                <a:solidFill>
                  <a:srgbClr val="92D050"/>
                </a:solidFill>
              </a:rPr>
            </a:br>
            <a:r>
              <a:rPr lang="en-US" sz="3200" smtClean="0">
                <a:solidFill>
                  <a:srgbClr val="92D050"/>
                </a:solidFill>
              </a:rPr>
              <a:t>(The overall personality and leadership).</a:t>
            </a:r>
            <a:br>
              <a:rPr lang="en-US" sz="3200" smtClean="0">
                <a:solidFill>
                  <a:srgbClr val="92D050"/>
                </a:solidFill>
              </a:rPr>
            </a:br>
            <a:endParaRPr lang="en-US" sz="3200" smtClean="0">
              <a:solidFill>
                <a:srgbClr val="92D050"/>
              </a:solidFill>
            </a:endParaRPr>
          </a:p>
        </p:txBody>
      </p:sp>
      <p:sp>
        <p:nvSpPr>
          <p:cNvPr id="200707" name="Rectangle 3"/>
          <p:cNvSpPr>
            <a:spLocks noGrp="1" noChangeArrowheads="1"/>
          </p:cNvSpPr>
          <p:nvPr>
            <p:ph type="subTitle" idx="1"/>
          </p:nvPr>
        </p:nvSpPr>
        <p:spPr>
          <a:xfrm>
            <a:off x="179388" y="1628775"/>
            <a:ext cx="8642350" cy="5003800"/>
          </a:xfrm>
        </p:spPr>
        <p:txBody>
          <a:bodyPr/>
          <a:lstStyle/>
          <a:p>
            <a:pPr algn="l" eaLnBrk="1" hangingPunct="1">
              <a:defRPr/>
            </a:pPr>
            <a:r>
              <a:rPr lang="en-US" sz="2400" b="1" dirty="0" smtClean="0">
                <a:solidFill>
                  <a:srgbClr val="FF0000"/>
                </a:solidFill>
              </a:rPr>
              <a:t>- The social interaction.</a:t>
            </a:r>
          </a:p>
          <a:p>
            <a:pPr algn="l" eaLnBrk="1" hangingPunct="1">
              <a:defRPr/>
            </a:pPr>
            <a:r>
              <a:rPr lang="en-US" sz="2400" b="1" dirty="0" smtClean="0">
                <a:solidFill>
                  <a:srgbClr val="FF0000"/>
                </a:solidFill>
              </a:rPr>
              <a:t>- Emotional stability to deal with the stress and pressure.</a:t>
            </a:r>
          </a:p>
          <a:p>
            <a:pPr algn="l" eaLnBrk="1" hangingPunct="1">
              <a:defRPr/>
            </a:pPr>
            <a:r>
              <a:rPr lang="en-US" sz="2400" b="1" dirty="0" smtClean="0">
                <a:solidFill>
                  <a:srgbClr val="FF0000"/>
                </a:solidFill>
              </a:rPr>
              <a:t>- Strong mental and emotional sensitivity.</a:t>
            </a:r>
          </a:p>
          <a:p>
            <a:pPr algn="l" eaLnBrk="1" hangingPunct="1">
              <a:defRPr/>
            </a:pPr>
            <a:r>
              <a:rPr lang="en-US" sz="2400" b="1" dirty="0" smtClean="0">
                <a:solidFill>
                  <a:srgbClr val="FF0000"/>
                </a:solidFill>
              </a:rPr>
              <a:t>- Their own. And reliance on others.</a:t>
            </a:r>
          </a:p>
          <a:p>
            <a:pPr algn="l" eaLnBrk="1" hangingPunct="1">
              <a:defRPr/>
            </a:pPr>
            <a:r>
              <a:rPr lang="en-US" sz="2400" b="1" dirty="0" smtClean="0">
                <a:solidFill>
                  <a:srgbClr val="FF0000"/>
                </a:solidFill>
              </a:rPr>
              <a:t>- self-control to follow the rules.</a:t>
            </a:r>
          </a:p>
          <a:p>
            <a:pPr algn="l" eaLnBrk="1" hangingPunct="1">
              <a:defRPr/>
            </a:pPr>
            <a:r>
              <a:rPr lang="en-US" sz="2400" b="1" dirty="0" smtClean="0">
                <a:solidFill>
                  <a:srgbClr val="FF0000"/>
                </a:solidFill>
              </a:rPr>
              <a:t>- Potential for leadership.</a:t>
            </a:r>
          </a:p>
          <a:p>
            <a:pPr algn="l" eaLnBrk="1" hangingPunct="1">
              <a:defRPr/>
            </a:pPr>
            <a:r>
              <a:rPr lang="en-US" sz="2400" b="1" dirty="0" smtClean="0">
                <a:solidFill>
                  <a:srgbClr val="FF0000"/>
                </a:solidFill>
              </a:rPr>
              <a:t>- Shared with others. And teamwork.</a:t>
            </a:r>
          </a:p>
          <a:p>
            <a:pPr algn="l" eaLnBrk="1" hangingPunct="1">
              <a:defRPr/>
            </a:pPr>
            <a:r>
              <a:rPr lang="en-US" sz="2400" b="1" dirty="0" smtClean="0">
                <a:solidFill>
                  <a:srgbClr val="FF0000"/>
                </a:solidFill>
              </a:rPr>
              <a:t>- Way of thinking and decision making.</a:t>
            </a:r>
          </a:p>
          <a:p>
            <a:pPr algn="l" eaLnBrk="1" hangingPunct="1">
              <a:defRPr/>
            </a:pPr>
            <a:r>
              <a:rPr lang="en-US" sz="2400" b="1" dirty="0" smtClean="0">
                <a:solidFill>
                  <a:srgbClr val="FF0000"/>
                </a:solidFill>
              </a:rPr>
              <a:t>- Initiative.</a:t>
            </a:r>
          </a:p>
          <a:p>
            <a:pPr algn="l" eaLnBrk="1" hangingPunct="1">
              <a:defRPr/>
            </a:pPr>
            <a:r>
              <a:rPr lang="en-US" sz="2400" b="1" dirty="0" smtClean="0">
                <a:solidFill>
                  <a:srgbClr val="FF0000"/>
                </a:solidFill>
              </a:rPr>
              <a:t>- The ability to adapt to stressful situations. Or pressure.</a:t>
            </a:r>
          </a:p>
          <a:p>
            <a:pPr algn="l" eaLnBrk="1" hangingPunct="1">
              <a:defRPr/>
            </a:pPr>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a:xfrm>
            <a:off x="250825" y="-123825"/>
            <a:ext cx="8207375" cy="2309813"/>
          </a:xfrm>
        </p:spPr>
        <p:txBody>
          <a:bodyPr/>
          <a:lstStyle/>
          <a:p>
            <a:pPr eaLnBrk="1" hangingPunct="1"/>
            <a:r>
              <a:rPr lang="en-US" sz="7200" smtClean="0">
                <a:solidFill>
                  <a:srgbClr val="92D050"/>
                </a:solidFill>
              </a:rPr>
              <a:t>Iceberg theory</a:t>
            </a:r>
            <a:br>
              <a:rPr lang="en-US" sz="7200" smtClean="0">
                <a:solidFill>
                  <a:srgbClr val="92D050"/>
                </a:solidFill>
              </a:rPr>
            </a:br>
            <a:endParaRPr lang="en-US" sz="7200" smtClean="0">
              <a:solidFill>
                <a:srgbClr val="92D050"/>
              </a:solidFill>
            </a:endParaRPr>
          </a:p>
        </p:txBody>
      </p:sp>
      <p:pic>
        <p:nvPicPr>
          <p:cNvPr id="4" name="รูปภาพ 3" descr="333.PNG"/>
          <p:cNvPicPr>
            <a:picLocks noChangeAspect="1"/>
          </p:cNvPicPr>
          <p:nvPr/>
        </p:nvPicPr>
        <p:blipFill>
          <a:blip r:embed="rId3" cstate="print"/>
          <a:stretch>
            <a:fillRect/>
          </a:stretch>
        </p:blipFill>
        <p:spPr>
          <a:xfrm>
            <a:off x="1187624" y="1124744"/>
            <a:ext cx="6568764" cy="5040560"/>
          </a:xfrm>
          <a:prstGeom prst="rect">
            <a:avLst/>
          </a:prstGeom>
          <a:ln>
            <a:noFill/>
          </a:ln>
          <a:effectLst>
            <a:softEdge rad="112500"/>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395288" y="549275"/>
            <a:ext cx="8207375" cy="5632450"/>
          </a:xfrm>
        </p:spPr>
        <p:txBody>
          <a:bodyPr/>
          <a:lstStyle/>
          <a:p>
            <a:pPr algn="l" eaLnBrk="1" hangingPunct="1"/>
            <a:r>
              <a:rPr lang="en-US" sz="2000" smtClean="0">
                <a:solidFill>
                  <a:srgbClr val="FF0000"/>
                </a:solidFill>
              </a:rPr>
              <a:t/>
            </a:r>
            <a:br>
              <a:rPr lang="en-US" sz="2000" smtClean="0">
                <a:solidFill>
                  <a:srgbClr val="FF0000"/>
                </a:solidFill>
              </a:rPr>
            </a:br>
            <a:r>
              <a:rPr lang="en-US" sz="2000" smtClean="0">
                <a:solidFill>
                  <a:srgbClr val="FFFF00"/>
                </a:solidFill>
              </a:rPr>
              <a:t>1. </a:t>
            </a:r>
            <a:r>
              <a:rPr lang="en-US" sz="2000" smtClean="0">
                <a:solidFill>
                  <a:srgbClr val="92D050"/>
                </a:solidFill>
              </a:rPr>
              <a:t>Motivation is what a person thinks or needs. Which will be the driving force in the direction or choice of a person to express their behavior. Or responding to the subject or to fall out of those things.</a:t>
            </a:r>
            <a:br>
              <a:rPr lang="en-US" sz="2000" smtClean="0">
                <a:solidFill>
                  <a:srgbClr val="92D050"/>
                </a:solidFill>
              </a:rPr>
            </a:br>
            <a:r>
              <a:rPr lang="en-US" sz="2000" smtClean="0">
                <a:solidFill>
                  <a:srgbClr val="FFFF00"/>
                </a:solidFill>
              </a:rPr>
              <a:t>2. </a:t>
            </a:r>
            <a:r>
              <a:rPr lang="en-US" sz="2000" smtClean="0">
                <a:solidFill>
                  <a:srgbClr val="92D050"/>
                </a:solidFill>
              </a:rPr>
              <a:t>Personalized features. The physical attributes of the person and the person's response to a situation or face.</a:t>
            </a:r>
            <a:br>
              <a:rPr lang="en-US" sz="2000" smtClean="0">
                <a:solidFill>
                  <a:srgbClr val="92D050"/>
                </a:solidFill>
              </a:rPr>
            </a:br>
            <a:r>
              <a:rPr lang="en-US" sz="2000" smtClean="0">
                <a:solidFill>
                  <a:srgbClr val="FFFF00"/>
                </a:solidFill>
              </a:rPr>
              <a:t>3. </a:t>
            </a:r>
            <a:r>
              <a:rPr lang="en-US" sz="2000" smtClean="0">
                <a:solidFill>
                  <a:srgbClr val="92D050"/>
                </a:solidFill>
              </a:rPr>
              <a:t>Ideas of their own. It is about attitudes, values ​​and image of the party.Self-motivation, which is causing the behavior and to predict the behavior of individuals on the situation in the short term it.</a:t>
            </a:r>
            <a:br>
              <a:rPr lang="en-US" sz="2000" smtClean="0">
                <a:solidFill>
                  <a:srgbClr val="92D050"/>
                </a:solidFill>
              </a:rPr>
            </a:br>
            <a:r>
              <a:rPr lang="en-US" sz="2000" smtClean="0">
                <a:solidFill>
                  <a:srgbClr val="FFFF00"/>
                </a:solidFill>
              </a:rPr>
              <a:t>4. </a:t>
            </a:r>
            <a:r>
              <a:rPr lang="en-US" sz="2000" smtClean="0">
                <a:solidFill>
                  <a:srgbClr val="92D050"/>
                </a:solidFill>
              </a:rPr>
              <a:t>knowledge of the scope of the specific information or material in the possession of any person.</a:t>
            </a:r>
            <a:br>
              <a:rPr lang="en-US" sz="2000" smtClean="0">
                <a:solidFill>
                  <a:srgbClr val="92D050"/>
                </a:solidFill>
              </a:rPr>
            </a:br>
            <a:r>
              <a:rPr lang="en-US" sz="2000" smtClean="0">
                <a:solidFill>
                  <a:srgbClr val="FFFF00"/>
                </a:solidFill>
              </a:rPr>
              <a:t>5. </a:t>
            </a:r>
            <a:r>
              <a:rPr lang="en-US" sz="2000" smtClean="0">
                <a:solidFill>
                  <a:srgbClr val="92D050"/>
                </a:solidFill>
              </a:rPr>
              <a:t>Skill is the ability to perform physical tasks, both related to the use</a:t>
            </a:r>
            <a:br>
              <a:rPr lang="en-US" sz="2000" smtClean="0">
                <a:solidFill>
                  <a:srgbClr val="92D050"/>
                </a:solidFill>
              </a:rPr>
            </a:br>
            <a:r>
              <a:rPr lang="en-US" sz="2000" smtClean="0">
                <a:solidFill>
                  <a:srgbClr val="92D050"/>
                </a:solidFill>
              </a:rPr>
              <a:t>     Minds and hearts of the people in the class who can think critically. To determine the reason or knowledge.Planning to manage. And at the same time, it recognizes the complexity of the data.</a:t>
            </a:r>
            <a:br>
              <a:rPr lang="en-US" sz="2000" smtClean="0">
                <a:solidFill>
                  <a:srgbClr val="92D050"/>
                </a:solidFill>
              </a:rPr>
            </a:br>
            <a:endParaRPr lang="en-US" sz="2000" smtClean="0">
              <a:solidFill>
                <a:srgbClr val="92D05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th-TH" smtClean="0"/>
              <a:t>รายชื่อสมาชิก</a:t>
            </a:r>
            <a:endParaRPr lang="en-US" smtClean="0"/>
          </a:p>
        </p:txBody>
      </p:sp>
      <p:sp>
        <p:nvSpPr>
          <p:cNvPr id="21507" name="Rectangle 3"/>
          <p:cNvSpPr>
            <a:spLocks noGrp="1" noChangeArrowheads="1"/>
          </p:cNvSpPr>
          <p:nvPr>
            <p:ph idx="1"/>
          </p:nvPr>
        </p:nvSpPr>
        <p:spPr/>
        <p:txBody>
          <a:bodyPr/>
          <a:lstStyle/>
          <a:p>
            <a:pPr eaLnBrk="1" hangingPunct="1"/>
            <a:r>
              <a:rPr lang="th-TH" sz="4000" dirty="0" smtClean="0">
                <a:solidFill>
                  <a:schemeClr val="accent5">
                    <a:lumMod val="10000"/>
                  </a:schemeClr>
                </a:solidFill>
                <a:latin typeface="Angsana New" pitchFamily="18" charset="-34"/>
                <a:cs typeface="Angsana New" pitchFamily="18" charset="-34"/>
              </a:rPr>
              <a:t>นายราชัน ภูกาบ</a:t>
            </a:r>
            <a:r>
              <a:rPr lang="th-TH" sz="4000" dirty="0" err="1" smtClean="0">
                <a:solidFill>
                  <a:schemeClr val="accent5">
                    <a:lumMod val="10000"/>
                  </a:schemeClr>
                </a:solidFill>
                <a:latin typeface="Angsana New" pitchFamily="18" charset="-34"/>
                <a:cs typeface="Angsana New" pitchFamily="18" charset="-34"/>
              </a:rPr>
              <a:t>เพ็ชร์</a:t>
            </a:r>
            <a:r>
              <a:rPr lang="th-TH" sz="4000" dirty="0" smtClean="0">
                <a:solidFill>
                  <a:schemeClr val="accent5">
                    <a:lumMod val="10000"/>
                  </a:schemeClr>
                </a:solidFill>
                <a:latin typeface="Angsana New" pitchFamily="18" charset="-34"/>
                <a:cs typeface="Angsana New" pitchFamily="18" charset="-34"/>
              </a:rPr>
              <a:t>      553230559-6</a:t>
            </a:r>
            <a:endParaRPr lang="th-TH" sz="4000" dirty="0" smtClean="0">
              <a:solidFill>
                <a:schemeClr val="accent5">
                  <a:lumMod val="10000"/>
                </a:schemeClr>
              </a:solidFill>
              <a:latin typeface="Angsana New" pitchFamily="18" charset="-34"/>
              <a:cs typeface="Angsana New" pitchFamily="18" charset="-34"/>
            </a:endParaRPr>
          </a:p>
          <a:p>
            <a:pPr eaLnBrk="1" hangingPunct="1"/>
            <a:r>
              <a:rPr lang="th-TH" sz="4000" dirty="0" smtClean="0">
                <a:solidFill>
                  <a:schemeClr val="accent5">
                    <a:lumMod val="10000"/>
                  </a:schemeClr>
                </a:solidFill>
                <a:latin typeface="Angsana New" pitchFamily="18" charset="-34"/>
                <a:cs typeface="Angsana New" pitchFamily="18" charset="-34"/>
              </a:rPr>
              <a:t>นายกิตติศักดิ์ พวงแก้ว </a:t>
            </a:r>
            <a:r>
              <a:rPr lang="th-TH" sz="4000" dirty="0" smtClean="0">
                <a:solidFill>
                  <a:schemeClr val="accent5">
                    <a:lumMod val="10000"/>
                  </a:schemeClr>
                </a:solidFill>
                <a:latin typeface="Angsana New" pitchFamily="18" charset="-34"/>
                <a:cs typeface="Angsana New" pitchFamily="18" charset="-34"/>
              </a:rPr>
              <a:t>    553230</a:t>
            </a:r>
            <a:r>
              <a:rPr lang="en-US" sz="4000" dirty="0" smtClean="0">
                <a:solidFill>
                  <a:schemeClr val="accent5">
                    <a:lumMod val="10000"/>
                  </a:schemeClr>
                </a:solidFill>
                <a:latin typeface="Angsana New" pitchFamily="18" charset="-34"/>
                <a:cs typeface="Angsana New" pitchFamily="18" charset="-34"/>
              </a:rPr>
              <a:t>283-1</a:t>
            </a:r>
            <a:endParaRPr lang="th-TH" sz="4000" dirty="0" smtClean="0">
              <a:solidFill>
                <a:schemeClr val="accent5">
                  <a:lumMod val="10000"/>
                </a:schemeClr>
              </a:solidFill>
              <a:latin typeface="Angsana New" pitchFamily="18" charset="-34"/>
              <a:cs typeface="Angsana New" pitchFamily="18" charset="-34"/>
            </a:endParaRPr>
          </a:p>
          <a:p>
            <a:pPr eaLnBrk="1" hangingPunct="1"/>
            <a:r>
              <a:rPr lang="th-TH" sz="4000" dirty="0" smtClean="0">
                <a:solidFill>
                  <a:schemeClr val="accent5">
                    <a:lumMod val="10000"/>
                  </a:schemeClr>
                </a:solidFill>
                <a:latin typeface="Angsana New" pitchFamily="18" charset="-34"/>
                <a:cs typeface="Angsana New" pitchFamily="18" charset="-34"/>
              </a:rPr>
              <a:t>นาย</a:t>
            </a:r>
            <a:r>
              <a:rPr lang="th-TH" sz="4000" dirty="0" err="1" smtClean="0">
                <a:solidFill>
                  <a:schemeClr val="accent5">
                    <a:lumMod val="10000"/>
                  </a:schemeClr>
                </a:solidFill>
                <a:latin typeface="Angsana New" pitchFamily="18" charset="-34"/>
                <a:cs typeface="Angsana New" pitchFamily="18" charset="-34"/>
              </a:rPr>
              <a:t>วชิร</a:t>
            </a:r>
            <a:r>
              <a:rPr lang="th-TH" sz="4000" dirty="0" smtClean="0">
                <a:solidFill>
                  <a:schemeClr val="accent5">
                    <a:lumMod val="10000"/>
                  </a:schemeClr>
                </a:solidFill>
                <a:latin typeface="Angsana New" pitchFamily="18" charset="-34"/>
                <a:cs typeface="Angsana New" pitchFamily="18" charset="-34"/>
              </a:rPr>
              <a:t>ชา </a:t>
            </a:r>
            <a:r>
              <a:rPr lang="th-TH" sz="4000" dirty="0" err="1" smtClean="0">
                <a:solidFill>
                  <a:schemeClr val="accent5">
                    <a:lumMod val="10000"/>
                  </a:schemeClr>
                </a:solidFill>
                <a:latin typeface="Angsana New" pitchFamily="18" charset="-34"/>
                <a:cs typeface="Angsana New" pitchFamily="18" charset="-34"/>
              </a:rPr>
              <a:t>วัฒนชานันท์</a:t>
            </a:r>
            <a:r>
              <a:rPr lang="th-TH" sz="4000" dirty="0" smtClean="0">
                <a:solidFill>
                  <a:schemeClr val="accent5">
                    <a:lumMod val="10000"/>
                  </a:schemeClr>
                </a:solidFill>
                <a:latin typeface="Angsana New" pitchFamily="18" charset="-34"/>
                <a:cs typeface="Angsana New" pitchFamily="18" charset="-34"/>
              </a:rPr>
              <a:t> </a:t>
            </a:r>
            <a:r>
              <a:rPr lang="th-TH" sz="4000" dirty="0" smtClean="0">
                <a:solidFill>
                  <a:schemeClr val="accent5">
                    <a:lumMod val="10000"/>
                  </a:schemeClr>
                </a:solidFill>
                <a:latin typeface="Angsana New" pitchFamily="18" charset="-34"/>
                <a:cs typeface="Angsana New" pitchFamily="18" charset="-34"/>
              </a:rPr>
              <a:t> 553230291-2</a:t>
            </a:r>
            <a:endParaRPr lang="th-TH" sz="4000" dirty="0" smtClean="0">
              <a:solidFill>
                <a:schemeClr val="accent5">
                  <a:lumMod val="10000"/>
                </a:schemeClr>
              </a:solidFill>
              <a:latin typeface="Angsana New" pitchFamily="18" charset="-34"/>
              <a:cs typeface="Angsana New" pitchFamily="18" charset="-34"/>
            </a:endParaRPr>
          </a:p>
          <a:p>
            <a:pPr eaLnBrk="1" hangingPunct="1"/>
            <a:r>
              <a:rPr lang="th-TH" sz="4000" dirty="0" smtClean="0">
                <a:solidFill>
                  <a:schemeClr val="accent5">
                    <a:lumMod val="10000"/>
                  </a:schemeClr>
                </a:solidFill>
                <a:latin typeface="Angsana New" pitchFamily="18" charset="-34"/>
                <a:cs typeface="Angsana New" pitchFamily="18" charset="-34"/>
              </a:rPr>
              <a:t>นางสาวผกามาศ </a:t>
            </a:r>
            <a:r>
              <a:rPr lang="th-TH" sz="4000" dirty="0" smtClean="0">
                <a:solidFill>
                  <a:schemeClr val="accent5">
                    <a:lumMod val="10000"/>
                  </a:schemeClr>
                </a:solidFill>
                <a:latin typeface="Angsana New" pitchFamily="18" charset="-34"/>
                <a:cs typeface="Angsana New" pitchFamily="18" charset="-34"/>
              </a:rPr>
              <a:t>คำขวา </a:t>
            </a:r>
            <a:r>
              <a:rPr lang="en-US" sz="4000" dirty="0" smtClean="0">
                <a:solidFill>
                  <a:schemeClr val="accent5">
                    <a:lumMod val="10000"/>
                  </a:schemeClr>
                </a:solidFill>
                <a:latin typeface="Angsana New" pitchFamily="18" charset="-34"/>
                <a:cs typeface="Angsana New" pitchFamily="18" charset="-34"/>
              </a:rPr>
              <a:t>   553230557-0</a:t>
            </a:r>
            <a:endParaRPr lang="th-TH" sz="4000" dirty="0" smtClean="0">
              <a:solidFill>
                <a:schemeClr val="accent5">
                  <a:lumMod val="10000"/>
                </a:schemeClr>
              </a:solidFill>
              <a:latin typeface="Angsana New" pitchFamily="18" charset="-34"/>
              <a:cs typeface="Angsana New" pitchFamily="18" charset="-34"/>
            </a:endParaRPr>
          </a:p>
          <a:p>
            <a:pPr eaLnBrk="1" hangingPunct="1"/>
            <a:r>
              <a:rPr lang="th-TH" sz="4000" dirty="0" smtClean="0">
                <a:solidFill>
                  <a:schemeClr val="accent5">
                    <a:lumMod val="10000"/>
                  </a:schemeClr>
                </a:solidFill>
                <a:latin typeface="Angsana New" pitchFamily="18" charset="-34"/>
                <a:cs typeface="Angsana New" pitchFamily="18" charset="-34"/>
              </a:rPr>
              <a:t>นางสาว</a:t>
            </a:r>
            <a:r>
              <a:rPr lang="th-TH" sz="4000" dirty="0" err="1" smtClean="0">
                <a:solidFill>
                  <a:schemeClr val="accent5">
                    <a:lumMod val="10000"/>
                  </a:schemeClr>
                </a:solidFill>
                <a:latin typeface="Angsana New" pitchFamily="18" charset="-34"/>
                <a:cs typeface="Angsana New" pitchFamily="18" charset="-34"/>
              </a:rPr>
              <a:t>ณิศา</a:t>
            </a:r>
            <a:r>
              <a:rPr lang="th-TH" sz="4000" dirty="0" smtClean="0">
                <a:solidFill>
                  <a:schemeClr val="accent5">
                    <a:lumMod val="10000"/>
                  </a:schemeClr>
                </a:solidFill>
                <a:latin typeface="Angsana New" pitchFamily="18" charset="-34"/>
                <a:cs typeface="Angsana New" pitchFamily="18" charset="-34"/>
              </a:rPr>
              <a:t>ชล สัจเขต </a:t>
            </a:r>
            <a:r>
              <a:rPr lang="th-TH" sz="4000" dirty="0" smtClean="0">
                <a:solidFill>
                  <a:schemeClr val="accent5">
                    <a:lumMod val="10000"/>
                  </a:schemeClr>
                </a:solidFill>
                <a:latin typeface="Angsana New" pitchFamily="18" charset="-34"/>
                <a:cs typeface="Angsana New" pitchFamily="18" charset="-34"/>
              </a:rPr>
              <a:t>    553230285-7</a:t>
            </a:r>
            <a:r>
              <a:rPr lang="th-TH" dirty="0" smtClean="0">
                <a:solidFill>
                  <a:schemeClr val="accent5">
                    <a:lumMod val="10000"/>
                  </a:schemeClr>
                </a:solidFill>
              </a:rPr>
              <a:t> </a:t>
            </a:r>
            <a:endParaRPr lang="en-US" dirty="0" smtClean="0">
              <a:solidFill>
                <a:schemeClr val="accent5">
                  <a:lumMod val="1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468313" y="188913"/>
            <a:ext cx="8207375" cy="854075"/>
          </a:xfrm>
        </p:spPr>
        <p:txBody>
          <a:bodyPr/>
          <a:lstStyle/>
          <a:p>
            <a:pPr eaLnBrk="1" hangingPunct="1"/>
            <a:r>
              <a:rPr lang="en-US" smtClean="0">
                <a:solidFill>
                  <a:srgbClr val="92D050"/>
                </a:solidFill>
                <a:latin typeface="Agency FB" pitchFamily="34" charset="0"/>
              </a:rPr>
              <a:t>INTRODUCTION</a:t>
            </a:r>
          </a:p>
        </p:txBody>
      </p:sp>
      <p:sp>
        <p:nvSpPr>
          <p:cNvPr id="200707" name="Rectangle 3"/>
          <p:cNvSpPr>
            <a:spLocks noGrp="1" noChangeArrowheads="1"/>
          </p:cNvSpPr>
          <p:nvPr>
            <p:ph type="subTitle" idx="1"/>
          </p:nvPr>
        </p:nvSpPr>
        <p:spPr>
          <a:xfrm>
            <a:off x="179388" y="1054100"/>
            <a:ext cx="8642350" cy="5803900"/>
          </a:xfrm>
        </p:spPr>
        <p:txBody>
          <a:bodyPr/>
          <a:lstStyle/>
          <a:p>
            <a:pPr algn="l" eaLnBrk="1" hangingPunct="1">
              <a:defRPr/>
            </a:pPr>
            <a:r>
              <a:rPr lang="en-US" sz="2800" dirty="0" smtClean="0">
                <a:solidFill>
                  <a:srgbClr val="FF0000"/>
                </a:solidFill>
              </a:rPr>
              <a:t>    </a:t>
            </a:r>
            <a:r>
              <a:rPr lang="en-US" sz="3200" dirty="0" smtClean="0">
                <a:solidFill>
                  <a:srgbClr val="FF0000"/>
                </a:solidFill>
                <a:latin typeface="Agency FB" pitchFamily="34" charset="0"/>
              </a:rPr>
              <a:t>You do not need to be a psychologist to speculate</a:t>
            </a:r>
          </a:p>
          <a:p>
            <a:pPr algn="l" eaLnBrk="1" hangingPunct="1">
              <a:defRPr/>
            </a:pPr>
            <a:r>
              <a:rPr lang="en-US" sz="3200" dirty="0" smtClean="0">
                <a:solidFill>
                  <a:srgbClr val="FF0000"/>
                </a:solidFill>
                <a:latin typeface="Agency FB" pitchFamily="34" charset="0"/>
              </a:rPr>
              <a:t>about personality. In our everyday conversations</a:t>
            </a:r>
          </a:p>
          <a:p>
            <a:pPr algn="l" eaLnBrk="1" hangingPunct="1">
              <a:defRPr/>
            </a:pPr>
            <a:r>
              <a:rPr lang="en-US" sz="3200" dirty="0" smtClean="0">
                <a:solidFill>
                  <a:srgbClr val="FF0000"/>
                </a:solidFill>
                <a:latin typeface="Agency FB" pitchFamily="34" charset="0"/>
              </a:rPr>
              <a:t>we refer to the personality traits of people we</a:t>
            </a:r>
          </a:p>
          <a:p>
            <a:pPr algn="l" eaLnBrk="1" hangingPunct="1">
              <a:defRPr/>
            </a:pPr>
            <a:r>
              <a:rPr lang="en-US" sz="3200" dirty="0" smtClean="0">
                <a:solidFill>
                  <a:srgbClr val="FF0000"/>
                </a:solidFill>
                <a:latin typeface="Agency FB" pitchFamily="34" charset="0"/>
              </a:rPr>
              <a:t>know. Novels, playwrights and </a:t>
            </a:r>
            <a:r>
              <a:rPr lang="en-US" sz="3200" dirty="0" err="1" smtClean="0">
                <a:solidFill>
                  <a:srgbClr val="FF0000"/>
                </a:solidFill>
                <a:latin typeface="Agency FB" pitchFamily="34" charset="0"/>
              </a:rPr>
              <a:t>ﬁlmmakers</a:t>
            </a:r>
            <a:r>
              <a:rPr lang="en-US" sz="3200" dirty="0" smtClean="0">
                <a:solidFill>
                  <a:srgbClr val="FF0000"/>
                </a:solidFill>
                <a:latin typeface="Agency FB" pitchFamily="34" charset="0"/>
              </a:rPr>
              <a:t> make</a:t>
            </a:r>
          </a:p>
          <a:p>
            <a:pPr algn="l" eaLnBrk="1" hangingPunct="1">
              <a:defRPr/>
            </a:pPr>
            <a:r>
              <a:rPr lang="en-US" sz="3200" dirty="0" smtClean="0">
                <a:solidFill>
                  <a:srgbClr val="FF0000"/>
                </a:solidFill>
                <a:latin typeface="Agency FB" pitchFamily="34" charset="0"/>
              </a:rPr>
              <a:t>constant use of the personality of key </a:t>
            </a:r>
            <a:r>
              <a:rPr lang="en-US" sz="3200" dirty="0" err="1" smtClean="0">
                <a:solidFill>
                  <a:srgbClr val="FF0000"/>
                </a:solidFill>
                <a:latin typeface="Agency FB" pitchFamily="34" charset="0"/>
              </a:rPr>
              <a:t>ﬁgures</a:t>
            </a:r>
            <a:r>
              <a:rPr lang="en-US" sz="3200" dirty="0" smtClean="0">
                <a:solidFill>
                  <a:srgbClr val="FF0000"/>
                </a:solidFill>
                <a:latin typeface="Agency FB" pitchFamily="34" charset="0"/>
              </a:rPr>
              <a:t> in</a:t>
            </a:r>
          </a:p>
          <a:p>
            <a:pPr algn="l" eaLnBrk="1" hangingPunct="1">
              <a:defRPr/>
            </a:pPr>
            <a:r>
              <a:rPr lang="en-US" sz="3200" dirty="0" smtClean="0">
                <a:solidFill>
                  <a:srgbClr val="FF0000"/>
                </a:solidFill>
                <a:latin typeface="Agency FB" pitchFamily="34" charset="0"/>
              </a:rPr>
              <a:t>their stories, and this is one of the great attractions of popular </a:t>
            </a:r>
            <a:r>
              <a:rPr lang="en-US" sz="3200" dirty="0" err="1" smtClean="0">
                <a:solidFill>
                  <a:srgbClr val="FF0000"/>
                </a:solidFill>
                <a:latin typeface="Agency FB" pitchFamily="34" charset="0"/>
              </a:rPr>
              <a:t>ﬁction</a:t>
            </a:r>
            <a:r>
              <a:rPr lang="en-US" sz="3200" dirty="0" smtClean="0">
                <a:solidFill>
                  <a:srgbClr val="FF0000"/>
                </a:solidFill>
                <a:latin typeface="Agency FB" pitchFamily="34" charset="0"/>
              </a:rPr>
              <a:t>. The term ‘personality’ is</a:t>
            </a:r>
          </a:p>
          <a:p>
            <a:pPr algn="l" eaLnBrk="1" hangingPunct="1">
              <a:defRPr/>
            </a:pPr>
            <a:r>
              <a:rPr lang="en-US" sz="3200" dirty="0" smtClean="0">
                <a:solidFill>
                  <a:srgbClr val="FF0000"/>
                </a:solidFill>
                <a:latin typeface="Agency FB" pitchFamily="34" charset="0"/>
              </a:rPr>
              <a:t>now part of everyday language, and theories of</a:t>
            </a:r>
          </a:p>
          <a:p>
            <a:pPr algn="l" eaLnBrk="1" hangingPunct="1">
              <a:defRPr/>
            </a:pPr>
            <a:r>
              <a:rPr lang="en-US" sz="3200" dirty="0" smtClean="0">
                <a:solidFill>
                  <a:srgbClr val="FF0000"/>
                </a:solidFill>
                <a:latin typeface="Agency FB" pitchFamily="34" charset="0"/>
              </a:rPr>
              <a:t>personality are generated by all of us every time</a:t>
            </a:r>
          </a:p>
          <a:p>
            <a:pPr algn="l" eaLnBrk="1" hangingPunct="1">
              <a:defRPr/>
            </a:pPr>
            <a:r>
              <a:rPr lang="en-US" sz="3200" dirty="0" smtClean="0">
                <a:solidFill>
                  <a:srgbClr val="FF0000"/>
                </a:solidFill>
                <a:latin typeface="Agency FB" pitchFamily="34" charset="0"/>
              </a:rPr>
              <a:t>we answer the question.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395288" y="0"/>
            <a:ext cx="8207375" cy="1200150"/>
          </a:xfrm>
        </p:spPr>
        <p:txBody>
          <a:bodyPr/>
          <a:lstStyle/>
          <a:p>
            <a:pPr eaLnBrk="1" hangingPunct="1"/>
            <a:r>
              <a:rPr lang="en-US" sz="3600" smtClean="0">
                <a:solidFill>
                  <a:srgbClr val="92D050"/>
                </a:solidFill>
                <a:latin typeface="Agency FB" pitchFamily="34" charset="0"/>
              </a:rPr>
              <a:t>TRAIT THEORIES – ASPECTS OF PERSONALITY </a:t>
            </a:r>
            <a:br>
              <a:rPr lang="en-US" sz="3600" smtClean="0">
                <a:solidFill>
                  <a:srgbClr val="92D050"/>
                </a:solidFill>
                <a:latin typeface="Agency FB" pitchFamily="34" charset="0"/>
              </a:rPr>
            </a:br>
            <a:r>
              <a:rPr lang="en-US" sz="3600" smtClean="0">
                <a:solidFill>
                  <a:srgbClr val="92D050"/>
                </a:solidFill>
                <a:latin typeface="Agency FB" pitchFamily="34" charset="0"/>
              </a:rPr>
              <a:t>(THEORIES – FREUD AND BEYOND)</a:t>
            </a:r>
            <a:endParaRPr lang="en-US" sz="3600" smtClean="0">
              <a:latin typeface="Agency FB" pitchFamily="34" charset="0"/>
            </a:endParaRPr>
          </a:p>
        </p:txBody>
      </p:sp>
      <p:sp>
        <p:nvSpPr>
          <p:cNvPr id="200707" name="Rectangle 3"/>
          <p:cNvSpPr>
            <a:spLocks noGrp="1" noChangeArrowheads="1"/>
          </p:cNvSpPr>
          <p:nvPr>
            <p:ph type="subTitle" idx="1"/>
          </p:nvPr>
        </p:nvSpPr>
        <p:spPr>
          <a:xfrm>
            <a:off x="323850" y="1341438"/>
            <a:ext cx="8642350" cy="2528887"/>
          </a:xfrm>
        </p:spPr>
        <p:txBody>
          <a:bodyPr/>
          <a:lstStyle/>
          <a:p>
            <a:pPr algn="just" eaLnBrk="1" hangingPunct="1">
              <a:defRPr/>
            </a:pPr>
            <a:r>
              <a:rPr lang="en-US" sz="3600" b="1" dirty="0" smtClean="0">
                <a:solidFill>
                  <a:srgbClr val="FF0000"/>
                </a:solidFill>
              </a:rPr>
              <a:t>  </a:t>
            </a:r>
            <a:r>
              <a:rPr lang="en-US" sz="3600" b="1" dirty="0" smtClean="0">
                <a:solidFill>
                  <a:srgbClr val="FF0000"/>
                </a:solidFill>
                <a:latin typeface="Agency FB" pitchFamily="34" charset="0"/>
              </a:rPr>
              <a:t>Freud’s models of the mind In the wake of Fred.</a:t>
            </a:r>
          </a:p>
          <a:p>
            <a:pPr algn="just" eaLnBrk="1" hangingPunct="1">
              <a:defRPr/>
            </a:pPr>
            <a:r>
              <a:rPr lang="en-US" sz="3600" b="1" dirty="0" smtClean="0">
                <a:solidFill>
                  <a:srgbClr val="92D050"/>
                </a:solidFill>
                <a:latin typeface="Agency FB" pitchFamily="34" charset="0"/>
              </a:rPr>
              <a:t>-HUMANISTIC THEORIES – INDIVIDUALITY</a:t>
            </a:r>
          </a:p>
          <a:p>
            <a:pPr algn="just" eaLnBrk="1" hangingPunct="1">
              <a:defRPr/>
            </a:pPr>
            <a:r>
              <a:rPr lang="en-US" sz="3600" b="1" dirty="0" smtClean="0">
                <a:solidFill>
                  <a:srgbClr val="FF0000"/>
                </a:solidFill>
                <a:latin typeface="Agency FB" pitchFamily="34" charset="0"/>
              </a:rPr>
              <a:t> The drive to </a:t>
            </a:r>
            <a:r>
              <a:rPr lang="en-US" sz="3600" b="1" dirty="0" err="1" smtClean="0">
                <a:solidFill>
                  <a:srgbClr val="FF0000"/>
                </a:solidFill>
                <a:latin typeface="Agency FB" pitchFamily="34" charset="0"/>
              </a:rPr>
              <a:t>fulﬁl</a:t>
            </a:r>
            <a:r>
              <a:rPr lang="en-US" sz="3600" b="1" dirty="0" smtClean="0">
                <a:solidFill>
                  <a:srgbClr val="FF0000"/>
                </a:solidFill>
                <a:latin typeface="Agency FB" pitchFamily="34" charset="0"/>
              </a:rPr>
              <a:t> potential Understanding our own psychological world</a:t>
            </a:r>
          </a:p>
        </p:txBody>
      </p:sp>
      <p:pic>
        <p:nvPicPr>
          <p:cNvPr id="4" name="รูปภาพ 3" descr="images (1).jpg"/>
          <p:cNvPicPr>
            <a:picLocks noChangeAspect="1"/>
          </p:cNvPicPr>
          <p:nvPr/>
        </p:nvPicPr>
        <p:blipFill>
          <a:blip r:embed="rId3" cstate="print"/>
          <a:stretch>
            <a:fillRect/>
          </a:stretch>
        </p:blipFill>
        <p:spPr>
          <a:xfrm>
            <a:off x="3203848" y="3789040"/>
            <a:ext cx="2808311" cy="2852936"/>
          </a:xfrm>
          <a:prstGeom prst="rect">
            <a:avLst/>
          </a:prstGeom>
          <a:ln>
            <a:noFill/>
          </a:ln>
          <a:effectLst>
            <a:glow rad="228600">
              <a:schemeClr val="accent1">
                <a:satMod val="175000"/>
                <a:alpha val="40000"/>
              </a:schemeClr>
            </a:glow>
            <a:softEdge rad="112500"/>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11188" y="909638"/>
            <a:ext cx="8207375" cy="862012"/>
          </a:xfrm>
        </p:spPr>
        <p:txBody>
          <a:bodyPr/>
          <a:lstStyle/>
          <a:p>
            <a:pPr eaLnBrk="1" hangingPunct="1"/>
            <a:r>
              <a:rPr lang="en-US" smtClean="0">
                <a:solidFill>
                  <a:srgbClr val="92D050"/>
                </a:solidFill>
              </a:rPr>
              <a:t>Learning Objectives</a:t>
            </a:r>
          </a:p>
        </p:txBody>
      </p:sp>
      <p:sp>
        <p:nvSpPr>
          <p:cNvPr id="200707" name="Rectangle 3"/>
          <p:cNvSpPr>
            <a:spLocks noGrp="1" noChangeArrowheads="1"/>
          </p:cNvSpPr>
          <p:nvPr>
            <p:ph type="subTitle" idx="1"/>
          </p:nvPr>
        </p:nvSpPr>
        <p:spPr>
          <a:xfrm>
            <a:off x="0" y="2420938"/>
            <a:ext cx="9144000" cy="3341687"/>
          </a:xfrm>
        </p:spPr>
        <p:txBody>
          <a:bodyPr/>
          <a:lstStyle/>
          <a:p>
            <a:pPr algn="l" eaLnBrk="1" hangingPunct="1">
              <a:defRPr/>
            </a:pPr>
            <a:r>
              <a:rPr lang="en-US" sz="2400" b="1" i="1" dirty="0" smtClean="0">
                <a:solidFill>
                  <a:srgbClr val="FFFF00"/>
                </a:solidFill>
              </a:rPr>
              <a:t>-</a:t>
            </a:r>
            <a:r>
              <a:rPr lang="en-US" sz="2400" b="1" i="1" dirty="0" smtClean="0">
                <a:solidFill>
                  <a:srgbClr val="FF0000"/>
                </a:solidFill>
              </a:rPr>
              <a:t>personality theorists are concerned with identifying </a:t>
            </a:r>
            <a:r>
              <a:rPr lang="en-US" sz="2400" b="1" i="1" dirty="0" err="1" smtClean="0">
                <a:solidFill>
                  <a:srgbClr val="FF0000"/>
                </a:solidFill>
              </a:rPr>
              <a:t>generaliztions</a:t>
            </a:r>
            <a:r>
              <a:rPr lang="en-US" sz="2400" b="1" i="1" dirty="0" smtClean="0">
                <a:solidFill>
                  <a:srgbClr val="FF0000"/>
                </a:solidFill>
              </a:rPr>
              <a:t> that can be made about consistent individual</a:t>
            </a:r>
          </a:p>
          <a:p>
            <a:pPr algn="l" eaLnBrk="1" hangingPunct="1">
              <a:defRPr/>
            </a:pPr>
            <a:r>
              <a:rPr lang="en-US" sz="2400" b="1" i="1" dirty="0" smtClean="0">
                <a:solidFill>
                  <a:srgbClr val="FF0000"/>
                </a:solidFill>
              </a:rPr>
              <a:t>differences between people’s </a:t>
            </a:r>
            <a:r>
              <a:rPr lang="en-US" sz="2400" b="1" i="1" dirty="0" err="1" smtClean="0">
                <a:solidFill>
                  <a:srgbClr val="FF0000"/>
                </a:solidFill>
              </a:rPr>
              <a:t>behaviour</a:t>
            </a:r>
            <a:r>
              <a:rPr lang="en-US" sz="2400" b="1" i="1" dirty="0" smtClean="0">
                <a:solidFill>
                  <a:srgbClr val="FF0000"/>
                </a:solidFill>
              </a:rPr>
              <a:t> and the causes and  </a:t>
            </a:r>
            <a:r>
              <a:rPr lang="en-US" sz="2400" b="1" i="1" dirty="0" err="1" smtClean="0">
                <a:solidFill>
                  <a:srgbClr val="FF0000"/>
                </a:solidFill>
              </a:rPr>
              <a:t>onsequences</a:t>
            </a:r>
            <a:r>
              <a:rPr lang="en-US" sz="2400" b="1" i="1" dirty="0" smtClean="0">
                <a:solidFill>
                  <a:srgbClr val="FF0000"/>
                </a:solidFill>
              </a:rPr>
              <a:t> of these differences.</a:t>
            </a:r>
          </a:p>
          <a:p>
            <a:pPr algn="l" eaLnBrk="1" hangingPunct="1">
              <a:defRPr/>
            </a:pPr>
            <a:endParaRPr lang="en-US" sz="2400" b="1" i="1" dirty="0" smtClean="0">
              <a:solidFill>
                <a:srgbClr val="FF0000"/>
              </a:solidFill>
            </a:endParaRPr>
          </a:p>
          <a:p>
            <a:pPr algn="l" eaLnBrk="1" hangingPunct="1">
              <a:defRPr/>
            </a:pPr>
            <a:r>
              <a:rPr lang="en-US" sz="2400" b="1" i="1" dirty="0" smtClean="0">
                <a:solidFill>
                  <a:srgbClr val="FFFF00"/>
                </a:solidFill>
              </a:rPr>
              <a:t>-</a:t>
            </a:r>
            <a:r>
              <a:rPr lang="en-US" sz="2400" b="1" i="1" dirty="0" smtClean="0">
                <a:solidFill>
                  <a:srgbClr val="FF0000"/>
                </a:solidFill>
              </a:rPr>
              <a:t>Sigmund Freud developed a psychoanalytic approach that emphasized the role of the unconscious in regulating</a:t>
            </a:r>
          </a:p>
          <a:p>
            <a:pPr algn="l" eaLnBrk="1" hangingPunct="1">
              <a:defRPr/>
            </a:pPr>
            <a:r>
              <a:rPr lang="en-US" sz="2400" b="1" i="1" dirty="0" err="1" smtClean="0">
                <a:solidFill>
                  <a:srgbClr val="FF0000"/>
                </a:solidFill>
              </a:rPr>
              <a:t>Behaviour</a:t>
            </a:r>
            <a:r>
              <a:rPr lang="en-US" sz="2400" b="1" i="1" dirty="0" smtClean="0">
                <a:solidFill>
                  <a:srgbClr val="FF0000"/>
                </a:solidFill>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468313" y="0"/>
            <a:ext cx="8207375" cy="2308225"/>
          </a:xfrm>
        </p:spPr>
        <p:txBody>
          <a:bodyPr/>
          <a:lstStyle/>
          <a:p>
            <a:pPr eaLnBrk="1" hangingPunct="1"/>
            <a:r>
              <a:rPr lang="en-US" sz="4800" smtClean="0">
                <a:solidFill>
                  <a:srgbClr val="92D050"/>
                </a:solidFill>
              </a:rPr>
              <a:t>(Structure of personality).</a:t>
            </a:r>
            <a:r>
              <a:rPr lang="en-US" sz="4800" smtClean="0"/>
              <a:t/>
            </a:r>
            <a:br>
              <a:rPr lang="en-US" sz="4800" smtClean="0"/>
            </a:br>
            <a:r>
              <a:rPr lang="en-US" sz="4800" smtClean="0"/>
              <a:t>   </a:t>
            </a:r>
            <a:br>
              <a:rPr lang="en-US" sz="4800" smtClean="0"/>
            </a:br>
            <a:endParaRPr lang="en-US" sz="4800" smtClean="0"/>
          </a:p>
        </p:txBody>
      </p:sp>
      <p:sp>
        <p:nvSpPr>
          <p:cNvPr id="200707" name="Rectangle 3"/>
          <p:cNvSpPr>
            <a:spLocks noGrp="1" noChangeArrowheads="1"/>
          </p:cNvSpPr>
          <p:nvPr>
            <p:ph type="subTitle" idx="1"/>
          </p:nvPr>
        </p:nvSpPr>
        <p:spPr>
          <a:xfrm>
            <a:off x="323850" y="333375"/>
            <a:ext cx="8820150" cy="6278563"/>
          </a:xfrm>
        </p:spPr>
        <p:txBody>
          <a:bodyPr/>
          <a:lstStyle/>
          <a:p>
            <a:pPr algn="l" eaLnBrk="1" hangingPunct="1">
              <a:defRPr/>
            </a:pPr>
            <a:r>
              <a:rPr lang="en-US" b="1" i="1" dirty="0" smtClean="0">
                <a:solidFill>
                  <a:srgbClr val="00B0F0"/>
                </a:solidFill>
              </a:rPr>
              <a:t>     </a:t>
            </a:r>
          </a:p>
          <a:p>
            <a:pPr algn="l" eaLnBrk="1" hangingPunct="1">
              <a:defRPr/>
            </a:pPr>
            <a:r>
              <a:rPr lang="en-US" b="1" i="1" dirty="0" smtClean="0">
                <a:solidFill>
                  <a:srgbClr val="FFFF00"/>
                </a:solidFill>
              </a:rPr>
              <a:t>1.</a:t>
            </a:r>
            <a:r>
              <a:rPr lang="en-US" b="1" dirty="0" smtClean="0">
                <a:solidFill>
                  <a:srgbClr val="FF0000"/>
                </a:solidFill>
              </a:rPr>
              <a:t>Said (Id or libido) refers to a physically strong person directed to act different.</a:t>
            </a:r>
          </a:p>
          <a:p>
            <a:pPr algn="l" eaLnBrk="1" hangingPunct="1">
              <a:defRPr/>
            </a:pPr>
            <a:r>
              <a:rPr lang="en-US" b="1" dirty="0" smtClean="0">
                <a:solidFill>
                  <a:srgbClr val="FF0000"/>
                </a:solidFill>
              </a:rPr>
              <a:t>     </a:t>
            </a:r>
          </a:p>
          <a:p>
            <a:pPr algn="l" eaLnBrk="1" hangingPunct="1">
              <a:defRPr/>
            </a:pPr>
            <a:r>
              <a:rPr lang="en-US" b="1" dirty="0" smtClean="0">
                <a:solidFill>
                  <a:srgbClr val="FFFF00"/>
                </a:solidFill>
              </a:rPr>
              <a:t>2. </a:t>
            </a:r>
            <a:r>
              <a:rPr lang="en-US" b="1" dirty="0" smtClean="0">
                <a:solidFill>
                  <a:srgbClr val="FF0000"/>
                </a:solidFill>
              </a:rPr>
              <a:t>Ego (Ego) refers to spiritual realization. Formation on child growth and development. Is related to perception.</a:t>
            </a:r>
          </a:p>
          <a:p>
            <a:pPr algn="l" eaLnBrk="1" hangingPunct="1">
              <a:defRPr/>
            </a:pPr>
            <a:r>
              <a:rPr lang="en-US" b="1" dirty="0" smtClean="0">
                <a:solidFill>
                  <a:srgbClr val="FF0000"/>
                </a:solidFill>
              </a:rPr>
              <a:t>     </a:t>
            </a:r>
          </a:p>
          <a:p>
            <a:pPr algn="l" eaLnBrk="1" hangingPunct="1">
              <a:defRPr/>
            </a:pPr>
            <a:r>
              <a:rPr lang="en-US" b="1" dirty="0" smtClean="0">
                <a:solidFill>
                  <a:srgbClr val="FFFF00"/>
                </a:solidFill>
              </a:rPr>
              <a:t>3. </a:t>
            </a:r>
            <a:r>
              <a:rPr lang="en-US" b="1" dirty="0" smtClean="0">
                <a:solidFill>
                  <a:srgbClr val="FF0000"/>
                </a:solidFill>
              </a:rPr>
              <a:t>Super ego (Superego) refers to the third element of the spiritual personality.</a:t>
            </a:r>
          </a:p>
          <a:p>
            <a:pPr algn="l" eaLnBrk="1" hangingPunct="1">
              <a:defRPr/>
            </a:pPr>
            <a:endParaRPr lang="en-US" dirty="0" smtClean="0">
              <a:solidFill>
                <a:srgbClr val="00B0F0"/>
              </a:solidFill>
            </a:endParaRPr>
          </a:p>
          <a:p>
            <a:pPr algn="l" eaLnBrk="1" hangingPunct="1">
              <a:defRPr/>
            </a:pPr>
            <a:endParaRPr lang="en-US" b="1" i="1" dirty="0" smtClean="0">
              <a:solidFill>
                <a:srgbClr val="00B0F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539750" y="260350"/>
            <a:ext cx="8207375" cy="831850"/>
          </a:xfrm>
        </p:spPr>
        <p:txBody>
          <a:bodyPr/>
          <a:lstStyle/>
          <a:p>
            <a:pPr eaLnBrk="1" hangingPunct="1"/>
            <a:r>
              <a:rPr lang="en-US" sz="4800" smtClean="0">
                <a:solidFill>
                  <a:srgbClr val="92D050"/>
                </a:solidFill>
              </a:rPr>
              <a:t>Types of Personality Traits</a:t>
            </a:r>
          </a:p>
        </p:txBody>
      </p:sp>
      <p:sp>
        <p:nvSpPr>
          <p:cNvPr id="200707" name="Rectangle 3"/>
          <p:cNvSpPr>
            <a:spLocks noGrp="1" noChangeArrowheads="1"/>
          </p:cNvSpPr>
          <p:nvPr>
            <p:ph type="subTitle" idx="1"/>
          </p:nvPr>
        </p:nvSpPr>
        <p:spPr>
          <a:xfrm>
            <a:off x="501650" y="1700213"/>
            <a:ext cx="8642350" cy="4156075"/>
          </a:xfrm>
        </p:spPr>
        <p:txBody>
          <a:bodyPr/>
          <a:lstStyle/>
          <a:p>
            <a:pPr eaLnBrk="1" hangingPunct="1">
              <a:defRPr/>
            </a:pPr>
            <a:r>
              <a:rPr lang="en-US" dirty="0" smtClean="0">
                <a:solidFill>
                  <a:srgbClr val="FF0000"/>
                </a:solidFill>
              </a:rPr>
              <a:t>   There are many different personality types, and it is sometimes difficult to classify a person into a single type as there are many different personality traits you can possess.</a:t>
            </a:r>
          </a:p>
          <a:p>
            <a:pPr eaLnBrk="1" hangingPunct="1">
              <a:defRPr/>
            </a:pPr>
            <a:r>
              <a:rPr lang="en-US" dirty="0" smtClean="0">
                <a:solidFill>
                  <a:srgbClr val="92D050"/>
                </a:solidFill>
              </a:rPr>
              <a:t>Personality traits are simply:</a:t>
            </a:r>
          </a:p>
          <a:p>
            <a:pPr algn="l" eaLnBrk="1" hangingPunct="1">
              <a:defRPr/>
            </a:pPr>
            <a:r>
              <a:rPr lang="en-US" dirty="0" smtClean="0">
                <a:solidFill>
                  <a:srgbClr val="FFFF00"/>
                </a:solidFill>
              </a:rPr>
              <a:t>-</a:t>
            </a:r>
            <a:r>
              <a:rPr lang="en-US" dirty="0" smtClean="0">
                <a:solidFill>
                  <a:srgbClr val="FF0000"/>
                </a:solidFill>
              </a:rPr>
              <a:t>Actions</a:t>
            </a:r>
          </a:p>
          <a:p>
            <a:pPr algn="l" eaLnBrk="1" hangingPunct="1">
              <a:defRPr/>
            </a:pPr>
            <a:r>
              <a:rPr lang="en-US" dirty="0" smtClean="0">
                <a:solidFill>
                  <a:srgbClr val="FFFF00"/>
                </a:solidFill>
              </a:rPr>
              <a:t>-</a:t>
            </a:r>
            <a:r>
              <a:rPr lang="en-US" dirty="0" smtClean="0">
                <a:solidFill>
                  <a:srgbClr val="FF0000"/>
                </a:solidFill>
              </a:rPr>
              <a:t>Attitudes</a:t>
            </a:r>
          </a:p>
          <a:p>
            <a:pPr algn="l" eaLnBrk="1" hangingPunct="1">
              <a:defRPr/>
            </a:pPr>
            <a:r>
              <a:rPr lang="en-US" dirty="0" smtClean="0">
                <a:solidFill>
                  <a:srgbClr val="FFFF00"/>
                </a:solidFill>
              </a:rPr>
              <a:t>-</a:t>
            </a:r>
            <a:r>
              <a:rPr lang="en-US" dirty="0" smtClean="0">
                <a:solidFill>
                  <a:srgbClr val="FF0000"/>
                </a:solidFill>
              </a:rPr>
              <a:t>Behaviors you possess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179388" y="276225"/>
            <a:ext cx="8964612" cy="647700"/>
          </a:xfrm>
        </p:spPr>
        <p:txBody>
          <a:bodyPr/>
          <a:lstStyle/>
          <a:p>
            <a:pPr eaLnBrk="1" hangingPunct="1"/>
            <a:r>
              <a:rPr lang="en-US" sz="3600" smtClean="0">
                <a:solidFill>
                  <a:srgbClr val="92D050"/>
                </a:solidFill>
              </a:rPr>
              <a:t>SOCIAL THEORIES </a:t>
            </a:r>
          </a:p>
        </p:txBody>
      </p:sp>
      <p:sp>
        <p:nvSpPr>
          <p:cNvPr id="200707" name="Rectangle 3"/>
          <p:cNvSpPr>
            <a:spLocks noGrp="1" noChangeArrowheads="1"/>
          </p:cNvSpPr>
          <p:nvPr>
            <p:ph type="subTitle" idx="1"/>
          </p:nvPr>
        </p:nvSpPr>
        <p:spPr>
          <a:xfrm>
            <a:off x="0" y="1628775"/>
            <a:ext cx="9144000" cy="2770188"/>
          </a:xfrm>
        </p:spPr>
        <p:txBody>
          <a:bodyPr/>
          <a:lstStyle/>
          <a:p>
            <a:pPr algn="l" eaLnBrk="1" hangingPunct="1">
              <a:defRPr/>
            </a:pPr>
            <a:r>
              <a:rPr lang="en-US" dirty="0" smtClean="0">
                <a:solidFill>
                  <a:srgbClr val="FFFF00"/>
                </a:solidFill>
              </a:rPr>
              <a:t>1.</a:t>
            </a:r>
            <a:r>
              <a:rPr lang="en-US" dirty="0" smtClean="0">
                <a:solidFill>
                  <a:srgbClr val="FF0000"/>
                </a:solidFill>
              </a:rPr>
              <a:t>Encodings – or how we perceive events</a:t>
            </a:r>
          </a:p>
          <a:p>
            <a:pPr algn="l" eaLnBrk="1" hangingPunct="1">
              <a:defRPr/>
            </a:pPr>
            <a:r>
              <a:rPr lang="en-US" dirty="0" smtClean="0">
                <a:solidFill>
                  <a:srgbClr val="FFFF00"/>
                </a:solidFill>
              </a:rPr>
              <a:t>2.</a:t>
            </a:r>
            <a:r>
              <a:rPr lang="en-US" dirty="0" smtClean="0">
                <a:solidFill>
                  <a:srgbClr val="FF0000"/>
                </a:solidFill>
              </a:rPr>
              <a:t>Expectancies and the importance of self-</a:t>
            </a:r>
            <a:r>
              <a:rPr lang="en-US" dirty="0" err="1" smtClean="0">
                <a:solidFill>
                  <a:srgbClr val="FF0000"/>
                </a:solidFill>
              </a:rPr>
              <a:t>efﬁcacy</a:t>
            </a:r>
            <a:endParaRPr lang="en-US" dirty="0" smtClean="0">
              <a:solidFill>
                <a:srgbClr val="FF0000"/>
              </a:solidFill>
            </a:endParaRPr>
          </a:p>
          <a:p>
            <a:pPr algn="l" eaLnBrk="1" hangingPunct="1">
              <a:defRPr/>
            </a:pPr>
            <a:r>
              <a:rPr lang="en-US" dirty="0" smtClean="0">
                <a:solidFill>
                  <a:srgbClr val="FFFF00"/>
                </a:solidFill>
              </a:rPr>
              <a:t>3.</a:t>
            </a:r>
            <a:r>
              <a:rPr lang="en-US" dirty="0" smtClean="0">
                <a:solidFill>
                  <a:srgbClr val="FF0000"/>
                </a:solidFill>
              </a:rPr>
              <a:t>Affects – how we feel</a:t>
            </a:r>
          </a:p>
          <a:p>
            <a:pPr algn="l" eaLnBrk="1" hangingPunct="1">
              <a:defRPr/>
            </a:pPr>
            <a:r>
              <a:rPr lang="en-US" dirty="0" smtClean="0">
                <a:solidFill>
                  <a:srgbClr val="FFFF00"/>
                </a:solidFill>
              </a:rPr>
              <a:t>4.</a:t>
            </a:r>
            <a:r>
              <a:rPr lang="en-US" dirty="0" smtClean="0">
                <a:solidFill>
                  <a:srgbClr val="FF0000"/>
                </a:solidFill>
              </a:rPr>
              <a:t>Goals, values and the effects of reward</a:t>
            </a:r>
          </a:p>
          <a:p>
            <a:pPr algn="l" eaLnBrk="1" hangingPunct="1">
              <a:defRPr/>
            </a:pPr>
            <a:r>
              <a:rPr lang="en-US" dirty="0" smtClean="0">
                <a:solidFill>
                  <a:srgbClr val="FF0000"/>
                </a:solidFill>
              </a:rPr>
              <a:t>Competencies and self-regulatory plans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468313" y="1143000"/>
            <a:ext cx="8207375" cy="708025"/>
          </a:xfrm>
        </p:spPr>
        <p:txBody>
          <a:bodyPr/>
          <a:lstStyle/>
          <a:p>
            <a:pPr eaLnBrk="1" hangingPunct="1"/>
            <a:r>
              <a:rPr lang="en-US" sz="4000" smtClean="0">
                <a:solidFill>
                  <a:srgbClr val="92D050"/>
                </a:solidFill>
              </a:rPr>
              <a:t>How Do I Create My Personality?</a:t>
            </a:r>
          </a:p>
        </p:txBody>
      </p:sp>
      <p:sp>
        <p:nvSpPr>
          <p:cNvPr id="200707" name="Rectangle 3"/>
          <p:cNvSpPr>
            <a:spLocks noGrp="1" noChangeArrowheads="1"/>
          </p:cNvSpPr>
          <p:nvPr>
            <p:ph type="subTitle" idx="1"/>
          </p:nvPr>
        </p:nvSpPr>
        <p:spPr>
          <a:xfrm>
            <a:off x="501650" y="2205038"/>
            <a:ext cx="8642350" cy="2862262"/>
          </a:xfrm>
        </p:spPr>
        <p:txBody>
          <a:bodyPr/>
          <a:lstStyle/>
          <a:p>
            <a:pPr algn="l" eaLnBrk="1" hangingPunct="1">
              <a:defRPr/>
            </a:pPr>
            <a:r>
              <a:rPr lang="en-US" dirty="0" smtClean="0">
                <a:solidFill>
                  <a:srgbClr val="FF0000"/>
                </a:solidFill>
              </a:rPr>
              <a:t>   </a:t>
            </a:r>
            <a:r>
              <a:rPr lang="en-US" b="1" dirty="0" smtClean="0">
                <a:solidFill>
                  <a:srgbClr val="FF0000"/>
                </a:solidFill>
              </a:rPr>
              <a:t>Your personality is entirely up to you. It is in the actions you take and the decisions you make. Either you are a patient person, or not; a responsible person or not. The only way to change your personality is to take active steps to become the person you want to be.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179388" y="538163"/>
            <a:ext cx="8964612" cy="646112"/>
          </a:xfrm>
        </p:spPr>
        <p:txBody>
          <a:bodyPr/>
          <a:lstStyle/>
          <a:p>
            <a:pPr eaLnBrk="1" hangingPunct="1"/>
            <a:r>
              <a:rPr lang="en-US" sz="3600" smtClean="0">
                <a:solidFill>
                  <a:srgbClr val="92D050"/>
                </a:solidFill>
              </a:rPr>
              <a:t>How Can My Personality Affect Others?</a:t>
            </a:r>
          </a:p>
        </p:txBody>
      </p:sp>
      <p:sp>
        <p:nvSpPr>
          <p:cNvPr id="200707" name="Rectangle 3"/>
          <p:cNvSpPr>
            <a:spLocks noGrp="1" noChangeArrowheads="1"/>
          </p:cNvSpPr>
          <p:nvPr>
            <p:ph type="subTitle" idx="1"/>
          </p:nvPr>
        </p:nvSpPr>
        <p:spPr>
          <a:xfrm>
            <a:off x="0" y="1557338"/>
            <a:ext cx="8642350" cy="3324225"/>
          </a:xfrm>
        </p:spPr>
        <p:txBody>
          <a:bodyPr/>
          <a:lstStyle/>
          <a:p>
            <a:pPr algn="l" eaLnBrk="1" hangingPunct="1">
              <a:defRPr/>
            </a:pPr>
            <a:r>
              <a:rPr lang="en-US" b="1" dirty="0" smtClean="0">
                <a:solidFill>
                  <a:srgbClr val="FF0000"/>
                </a:solidFill>
              </a:rPr>
              <a:t>         Being positive and upbeat can influence everyone around you, and so can negativity. For example, a friendly smile to a stranger can brighten up their day, as a glare can frighten them and cause their mood to drop. Like the famous quote, “Do unto others as you would have them do to you”.</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3a311cfebb19e5349cac16cf65b4ba5bf77d691"/>
</p:tagLst>
</file>

<file path=ppt/theme/theme1.xml><?xml version="1.0" encoding="utf-8"?>
<a:theme xmlns:a="http://schemas.openxmlformats.org/drawingml/2006/main" name="อ.อช_ระ">
  <a:themeElements>
    <a:clrScheme name="Default Design 3">
      <a:dk1>
        <a:srgbClr val="4D4D4D"/>
      </a:dk1>
      <a:lt1>
        <a:srgbClr val="FFFFFF"/>
      </a:lt1>
      <a:dk2>
        <a:srgbClr val="8A4FFF"/>
      </a:dk2>
      <a:lt2>
        <a:srgbClr val="F357F7"/>
      </a:lt2>
      <a:accent1>
        <a:srgbClr val="FFD10D"/>
      </a:accent1>
      <a:accent2>
        <a:srgbClr val="007DFA"/>
      </a:accent2>
      <a:accent3>
        <a:srgbClr val="C4B2FF"/>
      </a:accent3>
      <a:accent4>
        <a:srgbClr val="DADADA"/>
      </a:accent4>
      <a:accent5>
        <a:srgbClr val="FFE5AA"/>
      </a:accent5>
      <a:accent6>
        <a:srgbClr val="0071E3"/>
      </a:accent6>
      <a:hlink>
        <a:srgbClr val="419420"/>
      </a:hlink>
      <a:folHlink>
        <a:srgbClr val="FF8029"/>
      </a:folHlink>
    </a:clrScheme>
    <a:fontScheme name="Default Design">
      <a:majorFont>
        <a:latin typeface="Arial"/>
        <a:ea typeface="굴림"/>
        <a:cs typeface=""/>
      </a:majorFont>
      <a:minorFont>
        <a:latin typeface="Arial"/>
        <a:ea typeface="굴림"/>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ko-KR" altLang="en-US" sz="1800" b="0" i="0" u="none" strike="noStrike" cap="none" normalizeH="0" baseline="0" smtClean="0">
            <a:ln>
              <a:noFill/>
            </a:ln>
            <a:solidFill>
              <a:schemeClr val="tx1"/>
            </a:solidFill>
            <a:effectLst/>
            <a:latin typeface="Tahoma" pitchFamily="34" charset="0"/>
            <a:ea typeface="굴림" pitchFamily="50" charset="-127"/>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1" lang="ko-KR" altLang="en-US" sz="1800" b="0" i="0" u="none" strike="noStrike" cap="none" normalizeH="0" baseline="0" smtClean="0">
            <a:ln>
              <a:noFill/>
            </a:ln>
            <a:solidFill>
              <a:schemeClr val="tx1"/>
            </a:solidFill>
            <a:effectLst/>
            <a:latin typeface="Tahoma" pitchFamily="34" charset="0"/>
            <a:ea typeface="굴림" pitchFamily="50" charset="-127"/>
          </a:defRPr>
        </a:defPPr>
      </a:lstStyle>
    </a:lnDef>
  </a:objectDefaults>
  <a:extraClrSchemeLst>
    <a:extraClrScheme>
      <a:clrScheme name="Default Design 1">
        <a:dk1>
          <a:srgbClr val="4D4D4D"/>
        </a:dk1>
        <a:lt1>
          <a:srgbClr val="FFFFFF"/>
        </a:lt1>
        <a:dk2>
          <a:srgbClr val="7AB3F2"/>
        </a:dk2>
        <a:lt2>
          <a:srgbClr val="E3CB39"/>
        </a:lt2>
        <a:accent1>
          <a:srgbClr val="3CB28D"/>
        </a:accent1>
        <a:accent2>
          <a:srgbClr val="ED3B94"/>
        </a:accent2>
        <a:accent3>
          <a:srgbClr val="BED6F7"/>
        </a:accent3>
        <a:accent4>
          <a:srgbClr val="DADADA"/>
        </a:accent4>
        <a:accent5>
          <a:srgbClr val="AFD5C5"/>
        </a:accent5>
        <a:accent6>
          <a:srgbClr val="D73586"/>
        </a:accent6>
        <a:hlink>
          <a:srgbClr val="CC66FF"/>
        </a:hlink>
        <a:folHlink>
          <a:srgbClr val="F25712"/>
        </a:folHlink>
      </a:clrScheme>
      <a:clrMap bg1="dk2" tx1="lt1" bg2="dk1" tx2="lt2" accent1="accent1" accent2="accent2" accent3="accent3" accent4="accent4" accent5="accent5" accent6="accent6" hlink="hlink" folHlink="folHlink"/>
    </a:extraClrScheme>
    <a:extraClrScheme>
      <a:clrScheme name="Default Design 2">
        <a:dk1>
          <a:srgbClr val="969696"/>
        </a:dk1>
        <a:lt1>
          <a:srgbClr val="FFFFFF"/>
        </a:lt1>
        <a:dk2>
          <a:srgbClr val="43CACD"/>
        </a:dk2>
        <a:lt2>
          <a:srgbClr val="E9925D"/>
        </a:lt2>
        <a:accent1>
          <a:srgbClr val="A28DEF"/>
        </a:accent1>
        <a:accent2>
          <a:srgbClr val="216BFF"/>
        </a:accent2>
        <a:accent3>
          <a:srgbClr val="B0E1E3"/>
        </a:accent3>
        <a:accent4>
          <a:srgbClr val="DADADA"/>
        </a:accent4>
        <a:accent5>
          <a:srgbClr val="CEC5F6"/>
        </a:accent5>
        <a:accent6>
          <a:srgbClr val="1D60E7"/>
        </a:accent6>
        <a:hlink>
          <a:srgbClr val="E187D2"/>
        </a:hlink>
        <a:folHlink>
          <a:srgbClr val="EBC1A1"/>
        </a:folHlink>
      </a:clrScheme>
      <a:clrMap bg1="dk2" tx1="lt1" bg2="dk1" tx2="lt2" accent1="accent1" accent2="accent2" accent3="accent3" accent4="accent4" accent5="accent5" accent6="accent6" hlink="hlink" folHlink="folHlink"/>
    </a:extraClrScheme>
    <a:extraClrScheme>
      <a:clrScheme name="Default Design 3">
        <a:dk1>
          <a:srgbClr val="4D4D4D"/>
        </a:dk1>
        <a:lt1>
          <a:srgbClr val="FFFFFF"/>
        </a:lt1>
        <a:dk2>
          <a:srgbClr val="8A4FFF"/>
        </a:dk2>
        <a:lt2>
          <a:srgbClr val="F357F7"/>
        </a:lt2>
        <a:accent1>
          <a:srgbClr val="FFD10D"/>
        </a:accent1>
        <a:accent2>
          <a:srgbClr val="007DFA"/>
        </a:accent2>
        <a:accent3>
          <a:srgbClr val="C4B2FF"/>
        </a:accent3>
        <a:accent4>
          <a:srgbClr val="DADADA"/>
        </a:accent4>
        <a:accent5>
          <a:srgbClr val="FFE5AA"/>
        </a:accent5>
        <a:accent6>
          <a:srgbClr val="0071E3"/>
        </a:accent6>
        <a:hlink>
          <a:srgbClr val="419420"/>
        </a:hlink>
        <a:folHlink>
          <a:srgbClr val="FF802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ชุดรูปแบบของ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อ.อช_ระ</Template>
  <TotalTime>8</TotalTime>
  <Words>745</Words>
  <Application>Microsoft Office PowerPoint</Application>
  <PresentationFormat>On-screen Show (4:3)</PresentationFormat>
  <Paragraphs>115</Paragraphs>
  <Slides>19</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Tahoma</vt:lpstr>
      <vt:lpstr>굴림</vt:lpstr>
      <vt:lpstr>Arial</vt:lpstr>
      <vt:lpstr>Wingdings</vt:lpstr>
      <vt:lpstr>Agency FB</vt:lpstr>
      <vt:lpstr>อ.อช_ระ</vt:lpstr>
      <vt:lpstr>Personality</vt:lpstr>
      <vt:lpstr>INTRODUCTION</vt:lpstr>
      <vt:lpstr>TRAIT THEORIES – ASPECTS OF PERSONALITY  (THEORIES – FREUD AND BEYOND)</vt:lpstr>
      <vt:lpstr>Learning Objectives</vt:lpstr>
      <vt:lpstr>(Structure of personality).     </vt:lpstr>
      <vt:lpstr>Types of Personality Traits</vt:lpstr>
      <vt:lpstr>SOCIAL THEORIES </vt:lpstr>
      <vt:lpstr>How Do I Create My Personality?</vt:lpstr>
      <vt:lpstr>How Can My Personality Affect Others?</vt:lpstr>
      <vt:lpstr>Determining Personality Types</vt:lpstr>
      <vt:lpstr>Positive Personality Traits (Some personality traits are positive) </vt:lpstr>
      <vt:lpstr>Negative Personality Traits  (Other personality traits are negative. For example)</vt:lpstr>
      <vt:lpstr>Personality Test.</vt:lpstr>
      <vt:lpstr>1. Essential work characteristic. (In the basic personality).</vt:lpstr>
      <vt:lpstr>2. Global characteristic traits (the personality as a whole).</vt:lpstr>
      <vt:lpstr>3. Global characteristic traits and Leadership potential. (The overall personality and leadership). </vt:lpstr>
      <vt:lpstr>Iceberg theory </vt:lpstr>
      <vt:lpstr> 1. Motivation is what a person thinks or needs. Which will be the driving force in the direction or choice of a person to express their behavior. Or responding to the subject or to fall out of those things. 2. Personalized features. The physical attributes of the person and the person's response to a situation or face. 3. Ideas of their own. It is about attitudes, values ​​and image of the party.Self-motivation, which is causing the behavior and to predict the behavior of individuals on the situation in the short term it. 4. knowledge of the scope of the specific information or material in the possession of any person. 5. Skill is the ability to perform physical tasks, both related to the use      Minds and hearts of the people in the class who can think critically. To determine the reason or knowledge.Planning to manage. And at the same time, it recognizes the complexity of the data. </vt:lpstr>
      <vt:lpstr>รายชื่อสมาชิก</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Personality</dc:title>
  <dc:creator>iT Service</dc:creator>
  <cp:lastModifiedBy>iT Service</cp:lastModifiedBy>
  <cp:revision>2</cp:revision>
  <dcterms:created xsi:type="dcterms:W3CDTF">2013-07-09T15:43:23Z</dcterms:created>
  <dcterms:modified xsi:type="dcterms:W3CDTF">2013-07-09T15:51:26Z</dcterms:modified>
</cp:coreProperties>
</file>