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3" r:id="rId2"/>
    <p:sldId id="274" r:id="rId3"/>
    <p:sldId id="283" r:id="rId4"/>
    <p:sldId id="286" r:id="rId5"/>
    <p:sldId id="290" r:id="rId6"/>
    <p:sldId id="284" r:id="rId7"/>
    <p:sldId id="285" r:id="rId8"/>
    <p:sldId id="276" r:id="rId9"/>
    <p:sldId id="275" r:id="rId10"/>
    <p:sldId id="277" r:id="rId11"/>
    <p:sldId id="280" r:id="rId12"/>
    <p:sldId id="279" r:id="rId13"/>
    <p:sldId id="281" r:id="rId14"/>
    <p:sldId id="287" r:id="rId15"/>
    <p:sldId id="288" r:id="rId16"/>
    <p:sldId id="289" r:id="rId17"/>
    <p:sldId id="291" r:id="rId18"/>
    <p:sldId id="292" r:id="rId19"/>
    <p:sldId id="302" r:id="rId20"/>
    <p:sldId id="293" r:id="rId21"/>
    <p:sldId id="296" r:id="rId22"/>
    <p:sldId id="297" r:id="rId23"/>
    <p:sldId id="298" r:id="rId24"/>
    <p:sldId id="299" r:id="rId25"/>
    <p:sldId id="303" r:id="rId26"/>
    <p:sldId id="301" r:id="rId27"/>
    <p:sldId id="304" r:id="rId28"/>
    <p:sldId id="307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C901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>
      <p:cViewPr varScale="1">
        <p:scale>
          <a:sx n="69" d="100"/>
          <a:sy n="69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3C2E-5BF8-4F03-AC6F-F38BA5BEA257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5A046-43C2-4E96-90AF-11AC8BA12C1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อุปกรณ์กีฬาต่าง ๆ จะช่วยลดการบาดเจ็บได้ 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ถ้าไม่เหมาะสมนอกจากจะเล่นกีฬาได้ไม่เต็มประสิทธิภาพแล้ว ยังก่อให้เกิดภยันตรายได้ง่าย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ณะที่สไตร์การออกแบบรองเท้าวอลเลย์บอลของเอสิคจะเน้นเรื่องของการกระชับเท้าและเรื่องการรองรับแรงกระแทกของการกระโดด เพื่อป้องกันและเซฟแรงกระแทกระหว่างหัวเข่ากับเท้าเป็นหลัก  - </a:t>
            </a:r>
            <a:r>
              <a:rPr lang="en-US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more at: http://tl.smmonline.net/article/2135.html#sthash.7dAUpY27.dpuf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อุปกรณ์ที่ใช้ในการเล่นฟุตบอลก็จำเป็นต้องดูแลรักษาให้อยู่ในสภาพดี พร้อมที่จะใช้งานได้เสมอและเป็นการป้องกันการชำรุดเสียหายก่อนเวลาอันสมควร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18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นอกจากนี้ยังเป็นการประหยัดและปลูกฝังนิสัยรักความเป็นระเบียบให้กับผู้เล่น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A046-43C2-4E96-90AF-11AC8BA12C17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1097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17894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0531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3738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1174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06188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79438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94165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4521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1201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627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6B39-9234-486D-A2A1-16B74A12B1F4}" type="datetimeFigureOut">
              <a:rPr lang="th-TH" smtClean="0"/>
              <a:pPr/>
              <a:t>10/09/56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8898-BC1D-4410-B08A-548C38F6B6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47349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683568" y="1571612"/>
            <a:ext cx="7742544" cy="278608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785926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Equipments </a:t>
            </a:r>
            <a:r>
              <a:rPr lang="en-US" sz="66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and Maintenance</a:t>
            </a:r>
          </a:p>
          <a:p>
            <a:pPr algn="ctr"/>
            <a:r>
              <a:rPr lang="th-TH" sz="6600" b="1" dirty="0" smtClean="0">
                <a:solidFill>
                  <a:schemeClr val="accent3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อุปกรณ์และการบำรุงรักษา</a:t>
            </a:r>
            <a:endParaRPr lang="th-TH" sz="6600" b="1" dirty="0">
              <a:solidFill>
                <a:schemeClr val="accent3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13" y="4520051"/>
            <a:ext cx="5619750" cy="2149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30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ลูกศรขวา 6"/>
          <p:cNvSpPr/>
          <p:nvPr/>
        </p:nvSpPr>
        <p:spPr>
          <a:xfrm>
            <a:off x="3714744" y="171448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000100" y="1500174"/>
            <a:ext cx="2214578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214414" y="157161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ฟุตบอล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7412" name="Picture 4" descr="http://sport.mthai.com/wp-content/uploads/2012/02/GZd3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00415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s.exaidea.com/upload2/1/20130621/d6ac0317d968161401aebd985ec4b1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00306"/>
            <a:ext cx="2214578" cy="220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1.bp.blogspot.com/-RFBgar83xQI/T2NwxKDocZI/AAAAAAAAADY/S_rLxgAQLkM/s320/adipure-i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500306"/>
            <a:ext cx="234461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AutoShape 2" descr="data:image/jpeg;base64,/9j/4AAQSkZJRgABAQAAAQABAAD/2wCEAAkGBhQSEBQSEBQWFRQUFhQYFRcXFRcVFRYXFxUVFRUXFhQXHCYeGBkkGRQUHy8gIycqLCwsFh4xNTAqNSYtLCkBCQoKDgwOGA8PFykcHBwpLCkpKSwpKSwpKSkpKSkpKSksKSkpLCwpLCkpKSkpKSkpLCkpKSkpKSksKSwpKSkpKf/AABEIAMIBBAMBIgACEQEDEQH/xAAcAAABBAMBAAAAAAAAAAAAAAAAAwQFBgECBwj/xABKEAACAQIEAQkFAwoCCAcBAAABAgADEQQSITFBBQYTIlFhcYGRBzJSobFCwdEUIzNicoKSorLwwuEWFyRDU2OD0nN0o7PD4vEV/8QAFwEBAQEBAAAAAAAAAAAAAAAAAAECA//EAB0RAQEBAAMBAQEBAAAAAAAAAAABEQIhMUESUTL/2gAMAwEAAhEDEQA/AO4whCATBa28zIHl/E5mFMbDVu88B85KJj8sT418iD8hMU8YpcoL3yhtuBJGnmDIfA0QLR9VIDg8Qo9C/wD9T6yauJGQHKGMao+VTZV+fjJblCrlpm2+34/IGQ9GnbeLSHeFDfEfUx8Cbrr23741wxjhDeoe6w+V/wDEPSFOoQibV1G5E0yUhMA3mYBCEIBCEIBCEIBCEIBCER/KRci20m4FoTQVBMrUBNr6jhx9JRtCEIBCEIBCEIBCEIBCaVaoUFmNgNyYwq8uKBdVZgLXOwtcAnXXTfygSUrTJmqs3f8A5/fJ3D41XRmH2SwN+1TY+XG84fz89p1ZKtTC4YCmUYq9TckjcIDoBwv8hM3tY6pX5Vo0BetVRP2mAiGG53YbEPkoVVdwpvludAQd7W3+s80VcU9R81RmdjuWJY+pnR/Zp+mJH2aLn+o/dFnS665zy5fp4Sh0te4p5gCQLm5PVsvG9iJSF9s2Bva1fx6Nfpnh7esfbB0aY/3lYHySmT9aizhwlzUehsB7UcA+1Up+3TqL8wCPnLdyTjkrfnKTB1YAhlN1OgGh8p5f5MrWN+wE/KeleZWDFPB01HBVHkqhR62v5yYJXGYjKLdu57B+J2H+UZUKZJzHf6dgHdE8QC9W6k2IsRupAYhTa4sdCbg8fCbJXyC7Wt8QN1/eO6+YI75N7XEoi6TZWiNHEX04jhFaa7nt/CaRvCEJUEIQgEITDDSA1XFEk9nCLI1+MjcBVzIpHECPUqTnK1gpVSKjITe4zJprbZhfjY2/iiCDa+9hea4pv9ooEcRVB8Mt/qoiziS9qC5jSpVK1KbDiwRu9W29Gt6mOGMRrLcqP10+TA/dAloROrVywFWdNYKQmlOsDtuNxxE3lBCEIBCEIFV5y8tU6SvWxD5aNLQD4m20HFidBOO8te1DEYqplok4eiL5VQ2dtdC7jUeA+cX9sPL5qYgYVT1KF8/fUud/AfMmc+pta+u4I9Ra8kV6g5NApYavQB/R0VIPE5qWUnvu6MfOeb+c1XNjMQx41qv9ZH3TuCcsHNg6w1XE0Upv35srX8iPrOFc4MQKuLr1FFg9aqwB4AuSBM8bq0xVuydE9krMtXEZwbHDuV9GB+s56k6HzArWXEv8GEqfNrS8vEnpx7Z+Vs/5EgP+4FUn/wAQKv8A8c5oqE8Zb/actsXSpf8ABwuGpnxCZj/VKks1PCneF5PclSpvcqN+0gffPU2CPR4UZd8oC+J0UepE83c06fSYmlT7ai+gOb/DPSNd7CnTG4XN6dVf5mv+7M8qRrRAW7E2VB7x4Kotc+hMo3N3lirWxhNNzkZgWRGqVqQUo7lzVqKppOWKDoSLWJIBGotHOjErSwT58oRzTpuWuEWnUqLTqM5BFlCMxJuJGc1qQqV6lfo+jJ3GYOzdJfEKzOFH2K9NQlupkIud5n40nMcDRs1IEqTbKPsXvqB8Hao20I4yZwt8i30JF/XWMWTO6rw3PgP7+ck5rilEIQmmRMEzMZ4+psvbv6gfeZLcDoON7zN43pHhwizHUeh/v+941VU5mYotRyndSR+EnuMq3McaHvv9TLUw1nKNE8T+lons6T+gxeqI2xrWKHuqf+2x+6Oa0BAtMkdemP1voCYkTN8/56kO3P8A0mPod4g6xK83q6mMcTibbS6E8VXK1KbA2uwU999vofKTsqnT53QEX6wPpp94lrmuKUQhCbZEIQgeb/angAnK2K0spyVPHPTQn1ct85RlGtzOp+3bC5cajjarRS/eUeoD8mWcwdOMDrfNDGB8HgxuaOIel6uGX5OJzSjyNWxFd0w9N6rZ20RSbdY+8dlHebSy+zflcCtTpNs1eiwHfTB+q6fuidqwHJ6U0yU0VE3yIAq3O5IG57zOf+bWvXJuRfYvWexxVZaQ+CmOlqebaIp8zLlS5hUcDQqLR6RjXCoxdgTbpEGgUAAdYy6qsziaQZVvurAj+/EA+Ul2xZ0jcVyBh6tQ1Hw9FmOhZqaMxC9VdWB4ARCpzKwT+9haB/6SD5gSZppYRVRArH+rvB0KiYnD0glRDoAz26wKnqkkfa7JO4Wr0jvU4Fiq/sU7qPVi5jvEUyUsQfeGxF9Nb2PeIlhcKKaqi7KAB4CKKxz+5VpJS6KqzBxlqUymcMvXCMwZeqCUNQKrmzEWsZKc2aDCgGe+eoSzFlys1z1S6iwD5MgIAAuNhtK/zlxtb8pqGgUNNgmGrbVQpYkJ0lMEPTIaucpXMCHGZRvLVhwKdJVXZVAF99rC/fFD/kvUu3fYeX9iSEb4CllpqPM+escTpPGaIQhKgkdyoesn733SRkTy01npfv8A+CZ5eLC1RyBpFMLVJ3iVQXQTOD3mWlY5jbeR+plqqbyt818N0VapSP2HqL5Zrr/KRLJW3mOK0z5XcKiMTbrEa/rI6j1JA849xEiOdbf7GW+GrQP/AK9OS+Jl+oaGIO5OJogfDUJ7hlA+pA84u0TwK3xFRuCIi+bEufkF9ZL6p9VawJkPijJLFtIrEGUY5Lo3rp3XP0I/plpkHyBRuzNbYAff+MnJ04+MUQhCaQQhCBy3278l56GGrDdHZP4wpHzp/OcQxzAmy7Lp4kbn1+k9J+1PBdJyZVtuhVh3G+W/8080OsCY5mYjJjaBOwrUfQ1UU/Iz0kgnlnBuQ+m9jbxHWX5gT09yVjhWoU6y7VEVx+8AfvmOTUPB/wDk5fzl9puIw+P6I08lBdODPU/Xve1uxPG5B92a9oPLYZGwOHriniaiarxKH7Gf7DMp8bdgN5znkeg9fDvSxlOp0VHMBXy6UioN6ZJIz7aKLkdltpIO2chctpiaYdCL2BIB7diL7jQ+hBsQRJZZxXmez4GqOmxFLolIJCrWqMM65l660+jVmXL1C19RfUAjpfNvnfRxmboSSFI3y8Rm+yxGx7eBBsQRF6FjDTSo1tZo+JUcY0r4xGVlZiAyspKkBhcEXF+IvCqPyeenxdOqcr2q11ze9nCVKlQFaqP16aZsMqq1wCxNgRLy4uyJb3jr4D+zK5hOREw1d6tJx0dQICLgHqZlUMvEKgpgN+1tLTyWuaoW4KLDxP8AZk9p8S8IQnVgQhCASL5cT9G3Y5+an8JKRlysl6fgb/Ij75nl4s9YC9SN6b2MdJ7pjKosw0RNMLjwR/vaebzTqt8skkMQYkmG1p1GW7JnAI1IDgX04jqj5TZ6bNwI8Rb62kwV3n/WYcmVzTBYg0TYamwqozH0Bllr1LgHtAPrrNRgQVZWsQykEHUHxtNKuEqG1glgLABiNv3ZcoThyIwam9Qfbq1CPBT0Q+VP5zCo4YDI1/Ir/EDb1j0rlW3jttqSfvkwM8S0jqsf1o06O5sOMKl+RqVqQ7ySY+mtJLADsE2nWOYhCEoIQhAiedmHz4HEL/ynI8VGYfMCeWcZTs7L8JI9CZ64xFIMjKdmBB8xaeVeWcLbE1F/W+oBgRCtlII4EH0ncPZ9zgVOTGapquGDtbQlqZBdQLm17hxrbYTjtXAhbZza9yBx4cPAyz+z7nMlGr0T3NJrhr2Iyk8RsbHXwLCTlNixNV6YqY2sn5KoY/nK1SgpxuIGemCKYNQEU2LGxZUFu0A3jrm1zBxapeutEBQejp1x0qoXAR3y0zYPlpp4hiNJ0nB4JEXLTVEXfLTVVXXj1Rr4x/hgAdvGc9axTOTPZ5TWhToNia701cVCi5EVqgNwc2UuBovVz7i+ksnI/NXD0CxpIwLAAlqjucq3yqMxNlFzoI4pJ0dRqZ21ZD3H3h5E38+6OVxHBQSe6N/o0x2FSnTaoKasVF7G5047915uopFQci2IvsIpTVyetYKbgjcn0iGEwtJSadyxQDRjwO1raGAjWq0Pd6Nde6PORaNqIPxEt6nT5TesiZStgL6DQCRdHlh7CnRphsnVuWA202NuyWdVKsE0qVlX3iB4m0r1VsS185VB3MSfRbfMzWhRU++XJ7dF/pF/nNbU6TFXldBtdvAafxGwiQxzv7oCjzJ7NreP4xmMMOwePH1OsksIotvrLl+pptU5RqU3C1FurXCsNjYXt+qbA79keY1gaRPCwPzEZcvU81Nd9HQi3aL214X2845y/wCz9vUv8ryX7FZp7RPLN6J08oTEabobTbNNJkTQwRMgzNpsFhGDUiDvFykbuJKptVm2BpXqDu1mzpFeSRfM3fYeW8k9KkYQhOrAhMFgN5qao7YG8JgGZgE808/SaGPrZQLl3ANtBldhtxNrT0tPPntkw2XHt2HrD95UJ+d/SBz2rUJNyb334k+Jm2Fr5HDQyRR6AQXfjsOJ/AQO5+zznUK1JKFQ9dV/Nn41A939pR6gd0uqm+3rPM/Nzl1qVQC9l4EGxU7ght53nmlzkGKphXP55Rr2OPiUdvaPPaY5cfsalWRaeYfFba+nkIlgcdmFiMpGjLtYjhNlr5Tpv2Qq4QM3SWKNazWsbjhfv/GYUrUxoETqUs5WqeoVBBJG67+Wv3zGCxFIgMmvf9rzvtHQrA6EaHQy+jNOgu+5PHf07JX8byRdyUNjJPBfm3NI7e8n7J4eW0aVcUDlqKeq97j4WG49ZrjjNZwdR1SzdaxtFTWXsjKpyhbjvI7E8rgcZtlL1cYOEaNykBrfaQFXlNm92KYekzA5uIOvZJqrK2J6SixJDI2VT+qWZQD5Eg+UmsKL0RfiD98rPIWBZ7hVIW/6Q2ymx3QWux7Dew3luVABYbAWknfa+I/Dv1R4fTQ/SKRGgLXHYzfPrf4orec2mbzN5rCaCitF0jZYtTaaiFcsSrULxYGYcy1DWth9ABx7vnM8n4Y00yk5tSb2tvFiZi8znati80JJ4+kCwmpxAE0jdaPH6xSM3xsQOP1k1cSNJbCw2uYRtRxwtCJYmHs4t7dsJ+fpP2oB53f8FnaZzz2w8kGtRpFR1gXA7zYOBfvCMPOaRwxXWmMxsWPug7DvP4cYwrVCxuTcmKVQdzud/wAJh6WUXbc7D7z3QEdtZa+aXOzo6iI9xqMrg2KkbeA7+HhtUswOp34AfjMq9tRpA9K8hc5QyjpBZju/A+Pw/TwlnoVxPOfM/n49B1SupekdCQLsoPG32h2r6d/Z6WPy01rUD0lFgCQpzFR8ScWXu3HyEvH7Fl/p9yphTRY1qf6Nj+cUcD8QioxwsLak7AamO8KzVBqLIRsw1II7OA8YzqVUwrKoQZWGjXJ17CT5Tk0Ma7Cn01QZejzEa8Cux/vgJUK3LmRnW91LZh3E7yf51Y8thnAPvZVHmwJ/lUyp4Hm+zkAgknZQLsfLgO82E3xZrB5Sd9Fj/CciOxGfS+w1LHwUamWnkjmgEAL9U/Cp186m/wDDbxMn8Ng0piyKB29p7ydye8zSK3gObJy+6FP/ADOt/Ih/xSUw/NymDd7vfXKSRTFtrUh1fW5ktCMGAJmEJRG7O47wfUW/wza8xW0rMO1QfQn/ALoTk2zMiYEJRveGaJlpo1WA5WtNjXke2Iif5RGpiRNeIvi4xqYmMK+Nk1UnVx0a1OUJE/lDMbDU9nbJLD836ratZR37+gj0JtjZimzPsPP8O3yk7huQaa7jMf74R/ToqvugCa/KabYHBZUAO+5hHkJrIzokBz5wJqYKpl95LOp7Cuh/lLSfiWJo50ZfiBHqJR5McBTdhextbtPARCpWVmJqEk9gsB66y08uczqwxdRALKGJViRbU3143G20e4L2YuwzMC1/hRyP4yQIFCqVU+yp82v90TFTsnTP9WQ4qw8XpCYb2XKBclwO0Mp+kDntDE1B7v0vLNzX591cI+WqC1FveUaEH40BsM3dx9CJV+Y1FdsWynvsR8wBGeI5kuf0eIo1PEKD/KSZRf6HOV1y1qL9JSKjq33XU3XsIudPwlqpY+ni6OW91YXB4rbW/dach5vcmYyg/Rsqmibk2YEA23W+o1tptOk81sKai9DTsEJzVHUakX2v3kaeZ7pjlx1ZUrhOTumyhP0dPTO27H7TAdp+Q9JYsLg0piyAC+54nxPGb0KIRQqiwGwiksmIIQhKCEIQCEIQGGKH55e9HHoVP3QtMcradG/wuL+B0Pym7Ccr63Gs1YxUiIvASd43qVItUjSrARqVoFojU3idbGKoLO1lXcjcngqjiTIM1KhJsuv3eMe4Lm0zHNWNh8I3Pj2RDmrSau5xDDLSQkUU7W2LsftEXsD2k22ltm5xS0hhcClP3FA7+J8TvF4Qm2RCEIBCEIBCEIFK5/cu0OTsuJennqVLqgsPeWxuWPu6HhczmVT2wYiqW6VhTXgKaZmt2BmbSS3t55PqdNSrO96JTJTW9srg5n6vfdde63ATmGFpAEtUtazZc2xbw1uB4dkCX5R571i/5l2C8Myrf6kRoeduLY3NUE94B+sZtXUMpUBsq2sFsC2Ui5sBfUg+UeLymb3p0D9r7Jy6vmvoBrbTw9IwP6HL+NYCz0zvulO+vbprMV+WcULZ0pm3EIo9ctppgsRWFyMMxLBdQqHKQCOopGl77H8JtjuVkAcPQamze7mQWW19BrxvvwtLkGMLztZW61MEWIIDFfO2t56Q5uYakmFpjDkNTKhg41z5hfNfvnlJqynjO/8Ase52Uq+DTCDqVsOlipPvpf8ASL2i51HAnvEg6DCEIBCEIBCEIBCEICdekGUqdjInBcs0alxTrU3KkqbOL3Gm3Hxj/lYVPyer0BAq9G/RE2sHynJe+nvW3nlFqtUNcOb3JvmsbnUzNmrK9YotxG1dbTznybzqx9JQEOYDjdr/AMrCYxntB5QvrVZe61x/NeT81degar2jKpiR2zz7V53Yqp+kxD+QA+lpj/Sata35TVt3afMG8fmmu58oVzlJX17O/wApEcmU1xWJWiKim4L2U3ARSAxB2ZiSNfuE41X5XqPo1aow/Wdj8ryd9muEqVeVMMKVQqyvnLXPuIM7rpvmUFbd8s4pa9K4fDrTQIgsqgAAcAIpCE0ghCEAhCEAhCEAhCEDjPt8wH5zD1mqdUoyCmfskHMzgX45lB/ZE5XUutEON3qOt+IWmtM2B4XNXh8M6t7eeTKYajiDU67L0fRbnKud841uNWsdLajz5XiWBwtMDcVq99ODJhyNfIwGLV2O7MfFiZrmMxCBkHsm4xDbZm/iP4xOEBenXNwG1F9bgHTjvrLBzFZ6fKmEVGKsMSiEg65ekCup7QVuCO+VlZa+aIvyzQ/879KhgenYQEIBCEIBCEIBCEIDTlegXw9ZFfo2anUUPe2QlSA1+Fr38p5NxFC1xnuPUeIPZPWPLFBHw9ZKrZUalUV2+FShDHyBJnk7GUqYZgjFlBIVhpmF9DlOouLG3fA3wtFl1VqZ/a/ziONDE3OUfsnT0vHeDwzFT0dRwOzISPleMcTSsdWv5EfUQElVeJPkB+M2GT9b5TRSvEE+dvum4dOCn+L/ACgbqRwv/flLh7K8Or8rYbM+TKzMLnV2CNZB3m58gZT1PcfWXP2SrSPKtDpri2c07bGqFOXMey2bztA9IQhCAQhCAQhCAQhCAQhCBx329YKkGw9XN+eZShTQ3pqSwa246zEd9+6cmpZWplCQpLK6FtFPVKspPAnqm5+Hvneval7P6mOyV8Mfz1NchUlQGS5YZS1gGDE7m1j3Sjc2/ZHiagqflYqYZVsUBWk/SE5swAWoQtrDhrmgc6fA23qUv4wb/wAII9YkcP8Arp/F/lOp4v2Ppc3xFSwF/dRb2LBtfBQfORuI9lIVmAqVDlRW+yTruNBuCR6yaKCuCvs9PbfNYeFyBrMfkTdqH/qU/wDul2xHs1dGdUaoclr304LfbsLD0kb/AKF1Txbz8L/QiNEDg8D+cXpCqre7HMp0GpsAbkm1gBqSZP8AMCkzcr4S46xxGZh2WzO30MUwPMCvWrLRptZn2LXVdASbkX4A8J072f8AsjbA4kYmvVSoyg5AqsLFlKk3PcTw490o6XCEIBCEIBCEIBCEICdeirqyOLqwKsDsQRYj0M8lcqNRFVxSU9HnbJmPXy5jlzG29rT1zOPc7vYxVevUrYN6Apu2YUnDLkv7wDDNcXudha/dA5hguTwyFkzC29qqA/wkgyNxVIA65vPX5gy3Yr2cY1TlOFpOb2ulVRfqlvtEcAeHAiRuI5h4xfewrLrb30Oovp73cY0VwVQOAPjf8ZsMR2Kvp+MmzzVx6afk9QasuyHVfeG+4mW5uY8GzUnB4g5R29/cYEMpvwEufsndByth+lXNfOE7FqZGKsR3WPrfhI/B8wcbUYDoyASLmxawJGpy3nX+YHsnHJ9f8oqVxWfIygdHlVCxF2VixN7AjYaMYHQoQhAIQhAIQhAIQhAIQhAJi0zCBhlB3E1p0VX3QB4AD6QhAy1MHcA+IvEf/wCfT/4aa/qL+EzCBD4PCIuN6qKLU22UDinZ4n1k/CEAhCEAhCEAhCEAhCEAhCEBKvh1YWZQw7CAR84muAp/8NP4V/DuHoIQgK9AvwjTbQaQ/J1+EeghCBuBMwhAIQhAIQhAIQhAIQhA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0" name="AutoShape 4" descr="data:image/jpeg;base64,/9j/4AAQSkZJRgABAQAAAQABAAD/2wCEAAkGBhQSEBQSEBQWFRQUFhQYFRcXFRcVFRYXFxUVFRUXFhQXHCYeGBkkGRQUHy8gIycqLCwsFh4xNTAqNSYtLCkBCQoKDgwOGA8PFykcHBwpLCkpKSwpKSwpKSkpKSkpKSksKSkpLCwpLCkpKSkpKSkpLCkpKSkpKSksKSwpKSkpKf/AABEIAMIBBAMBIgACEQEDEQH/xAAcAAABBAMBAAAAAAAAAAAAAAAAAwQFBgECBwj/xABKEAACAQIEAQkFAwoCCAcBAAABAgADEQQSITFBBQYTIlFhcYGRBzJSobFCwdEUIzNicoKSorLwwuEWFyRDU2OD0nN0o7PD4vEV/8QAFwEBAQEBAAAAAAAAAAAAAAAAAAECA//EAB0RAQEBAAMBAQEBAAAAAAAAAAABEQIhMUESUTL/2gAMAwEAAhEDEQA/AO4whCATBa28zIHl/E5mFMbDVu88B85KJj8sT418iD8hMU8YpcoL3yhtuBJGnmDIfA0QLR9VIDg8Qo9C/wD9T6yauJGQHKGMao+VTZV+fjJblCrlpm2+34/IGQ9GnbeLSHeFDfEfUx8Cbrr23741wxjhDeoe6w+V/wDEPSFOoQibV1G5E0yUhMA3mYBCEIBCEIBCEIBCEIBCER/KRci20m4FoTQVBMrUBNr6jhx9JRtCEIBCEIBCEIBCEIBCaVaoUFmNgNyYwq8uKBdVZgLXOwtcAnXXTfygSUrTJmqs3f8A5/fJ3D41XRmH2SwN+1TY+XG84fz89p1ZKtTC4YCmUYq9TckjcIDoBwv8hM3tY6pX5Vo0BetVRP2mAiGG53YbEPkoVVdwpvludAQd7W3+s80VcU9R81RmdjuWJY+pnR/Zp+mJH2aLn+o/dFnS665zy5fp4Sh0te4p5gCQLm5PVsvG9iJSF9s2Bva1fx6Nfpnh7esfbB0aY/3lYHySmT9aizhwlzUehsB7UcA+1Up+3TqL8wCPnLdyTjkrfnKTB1YAhlN1OgGh8p5f5MrWN+wE/KeleZWDFPB01HBVHkqhR62v5yYJXGYjKLdu57B+J2H+UZUKZJzHf6dgHdE8QC9W6k2IsRupAYhTa4sdCbg8fCbJXyC7Wt8QN1/eO6+YI75N7XEoi6TZWiNHEX04jhFaa7nt/CaRvCEJUEIQgEITDDSA1XFEk9nCLI1+MjcBVzIpHECPUqTnK1gpVSKjITe4zJprbZhfjY2/iiCDa+9hea4pv9ooEcRVB8Mt/qoiziS9qC5jSpVK1KbDiwRu9W29Gt6mOGMRrLcqP10+TA/dAloROrVywFWdNYKQmlOsDtuNxxE3lBCEIBCEIFV5y8tU6SvWxD5aNLQD4m20HFidBOO8te1DEYqplok4eiL5VQ2dtdC7jUeA+cX9sPL5qYgYVT1KF8/fUud/AfMmc+pta+u4I9Ra8kV6g5NApYavQB/R0VIPE5qWUnvu6MfOeb+c1XNjMQx41qv9ZH3TuCcsHNg6w1XE0Upv35srX8iPrOFc4MQKuLr1FFg9aqwB4AuSBM8bq0xVuydE9krMtXEZwbHDuV9GB+s56k6HzArWXEv8GEqfNrS8vEnpx7Z+Vs/5EgP+4FUn/wAQKv8A8c5oqE8Zb/actsXSpf8ABwuGpnxCZj/VKks1PCneF5PclSpvcqN+0gffPU2CPR4UZd8oC+J0UepE83c06fSYmlT7ai+gOb/DPSNd7CnTG4XN6dVf5mv+7M8qRrRAW7E2VB7x4Kotc+hMo3N3lirWxhNNzkZgWRGqVqQUo7lzVqKppOWKDoSLWJIBGotHOjErSwT58oRzTpuWuEWnUqLTqM5BFlCMxJuJGc1qQqV6lfo+jJ3GYOzdJfEKzOFH2K9NQlupkIud5n40nMcDRs1IEqTbKPsXvqB8Hao20I4yZwt8i30JF/XWMWTO6rw3PgP7+ck5rilEIQmmRMEzMZ4+psvbv6gfeZLcDoON7zN43pHhwizHUeh/v+941VU5mYotRyndSR+EnuMq3McaHvv9TLUw1nKNE8T+lons6T+gxeqI2xrWKHuqf+2x+6Oa0BAtMkdemP1voCYkTN8/56kO3P8A0mPod4g6xK83q6mMcTibbS6E8VXK1KbA2uwU999vofKTsqnT53QEX6wPpp94lrmuKUQhCbZEIQgeb/angAnK2K0spyVPHPTQn1ct85RlGtzOp+3bC5cajjarRS/eUeoD8mWcwdOMDrfNDGB8HgxuaOIel6uGX5OJzSjyNWxFd0w9N6rZ20RSbdY+8dlHebSy+zflcCtTpNs1eiwHfTB+q6fuidqwHJ6U0yU0VE3yIAq3O5IG57zOf+bWvXJuRfYvWexxVZaQ+CmOlqebaIp8zLlS5hUcDQqLR6RjXCoxdgTbpEGgUAAdYy6qsziaQZVvurAj+/EA+Ul2xZ0jcVyBh6tQ1Hw9FmOhZqaMxC9VdWB4ARCpzKwT+9haB/6SD5gSZppYRVRArH+rvB0KiYnD0glRDoAz26wKnqkkfa7JO4Wr0jvU4Fiq/sU7qPVi5jvEUyUsQfeGxF9Nb2PeIlhcKKaqi7KAB4CKKxz+5VpJS6KqzBxlqUymcMvXCMwZeqCUNQKrmzEWsZKc2aDCgGe+eoSzFlys1z1S6iwD5MgIAAuNhtK/zlxtb8pqGgUNNgmGrbVQpYkJ0lMEPTIaucpXMCHGZRvLVhwKdJVXZVAF99rC/fFD/kvUu3fYeX9iSEb4CllpqPM+escTpPGaIQhKgkdyoesn733SRkTy01npfv8A+CZ5eLC1RyBpFMLVJ3iVQXQTOD3mWlY5jbeR+plqqbyt818N0VapSP2HqL5Zrr/KRLJW3mOK0z5XcKiMTbrEa/rI6j1JA849xEiOdbf7GW+GrQP/AK9OS+Jl+oaGIO5OJogfDUJ7hlA+pA84u0TwK3xFRuCIi+bEufkF9ZL6p9VawJkPijJLFtIrEGUY5Lo3rp3XP0I/plpkHyBRuzNbYAff+MnJ04+MUQhCaQQhCBy3278l56GGrDdHZP4wpHzp/OcQxzAmy7Lp4kbn1+k9J+1PBdJyZVtuhVh3G+W/8080OsCY5mYjJjaBOwrUfQ1UU/Iz0kgnlnBuQ+m9jbxHWX5gT09yVjhWoU6y7VEVx+8AfvmOTUPB/wDk5fzl9puIw+P6I08lBdODPU/Xve1uxPG5B92a9oPLYZGwOHriniaiarxKH7Gf7DMp8bdgN5znkeg9fDvSxlOp0VHMBXy6UioN6ZJIz7aKLkdltpIO2chctpiaYdCL2BIB7diL7jQ+hBsQRJZZxXmez4GqOmxFLolIJCrWqMM65l660+jVmXL1C19RfUAjpfNvnfRxmboSSFI3y8Rm+yxGx7eBBsQRF6FjDTSo1tZo+JUcY0r4xGVlZiAyspKkBhcEXF+IvCqPyeenxdOqcr2q11ze9nCVKlQFaqP16aZsMqq1wCxNgRLy4uyJb3jr4D+zK5hOREw1d6tJx0dQICLgHqZlUMvEKgpgN+1tLTyWuaoW4KLDxP8AZk9p8S8IQnVgQhCASL5cT9G3Y5+an8JKRlysl6fgb/Ij75nl4s9YC9SN6b2MdJ7pjKosw0RNMLjwR/vaebzTqt8skkMQYkmG1p1GW7JnAI1IDgX04jqj5TZ6bNwI8Rb62kwV3n/WYcmVzTBYg0TYamwqozH0Bllr1LgHtAPrrNRgQVZWsQykEHUHxtNKuEqG1glgLABiNv3ZcoThyIwam9Qfbq1CPBT0Q+VP5zCo4YDI1/Ir/EDb1j0rlW3jttqSfvkwM8S0jqsf1o06O5sOMKl+RqVqQ7ySY+mtJLADsE2nWOYhCEoIQhAiedmHz4HEL/ynI8VGYfMCeWcZTs7L8JI9CZ64xFIMjKdmBB8xaeVeWcLbE1F/W+oBgRCtlII4EH0ncPZ9zgVOTGapquGDtbQlqZBdQLm17hxrbYTjtXAhbZza9yBx4cPAyz+z7nMlGr0T3NJrhr2Iyk8RsbHXwLCTlNixNV6YqY2sn5KoY/nK1SgpxuIGemCKYNQEU2LGxZUFu0A3jrm1zBxapeutEBQejp1x0qoXAR3y0zYPlpp4hiNJ0nB4JEXLTVEXfLTVVXXj1Rr4x/hgAdvGc9axTOTPZ5TWhToNia701cVCi5EVqgNwc2UuBovVz7i+ksnI/NXD0CxpIwLAAlqjucq3yqMxNlFzoI4pJ0dRqZ21ZD3H3h5E38+6OVxHBQSe6N/o0x2FSnTaoKasVF7G5047915uopFQci2IvsIpTVyetYKbgjcn0iGEwtJSadyxQDRjwO1raGAjWq0Pd6Nde6PORaNqIPxEt6nT5TesiZStgL6DQCRdHlh7CnRphsnVuWA202NuyWdVKsE0qVlX3iB4m0r1VsS185VB3MSfRbfMzWhRU++XJ7dF/pF/nNbU6TFXldBtdvAafxGwiQxzv7oCjzJ7NreP4xmMMOwePH1OsksIotvrLl+pptU5RqU3C1FurXCsNjYXt+qbA79keY1gaRPCwPzEZcvU81Nd9HQi3aL214X2845y/wCz9vUv8ryX7FZp7RPLN6J08oTEabobTbNNJkTQwRMgzNpsFhGDUiDvFykbuJKptVm2BpXqDu1mzpFeSRfM3fYeW8k9KkYQhOrAhMFgN5qao7YG8JgGZgE808/SaGPrZQLl3ANtBldhtxNrT0tPPntkw2XHt2HrD95UJ+d/SBz2rUJNyb334k+Jm2Fr5HDQyRR6AQXfjsOJ/AQO5+zznUK1JKFQ9dV/Nn41A939pR6gd0uqm+3rPM/Nzl1qVQC9l4EGxU7ght53nmlzkGKphXP55Rr2OPiUdvaPPaY5cfsalWRaeYfFba+nkIlgcdmFiMpGjLtYjhNlr5Tpv2Qq4QM3SWKNazWsbjhfv/GYUrUxoETqUs5WqeoVBBJG67+Wv3zGCxFIgMmvf9rzvtHQrA6EaHQy+jNOgu+5PHf07JX8byRdyUNjJPBfm3NI7e8n7J4eW0aVcUDlqKeq97j4WG49ZrjjNZwdR1SzdaxtFTWXsjKpyhbjvI7E8rgcZtlL1cYOEaNykBrfaQFXlNm92KYekzA5uIOvZJqrK2J6SixJDI2VT+qWZQD5Eg+UmsKL0RfiD98rPIWBZ7hVIW/6Q2ymx3QWux7Dew3luVABYbAWknfa+I/Dv1R4fTQ/SKRGgLXHYzfPrf4orec2mbzN5rCaCitF0jZYtTaaiFcsSrULxYGYcy1DWth9ABx7vnM8n4Y00yk5tSb2tvFiZi8znati80JJ4+kCwmpxAE0jdaPH6xSM3xsQOP1k1cSNJbCw2uYRtRxwtCJYmHs4t7dsJ+fpP2oB53f8FnaZzz2w8kGtRpFR1gXA7zYOBfvCMPOaRwxXWmMxsWPug7DvP4cYwrVCxuTcmKVQdzud/wAJh6WUXbc7D7z3QEdtZa+aXOzo6iI9xqMrg2KkbeA7+HhtUswOp34AfjMq9tRpA9K8hc5QyjpBZju/A+Pw/TwlnoVxPOfM/n49B1SupekdCQLsoPG32h2r6d/Z6WPy01rUD0lFgCQpzFR8ScWXu3HyEvH7Fl/p9yphTRY1qf6Nj+cUcD8QioxwsLak7AamO8KzVBqLIRsw1II7OA8YzqVUwrKoQZWGjXJ17CT5Tk0Ma7Cn01QZejzEa8Cux/vgJUK3LmRnW91LZh3E7yf51Y8thnAPvZVHmwJ/lUyp4Hm+zkAgknZQLsfLgO82E3xZrB5Sd9Fj/CciOxGfS+w1LHwUamWnkjmgEAL9U/Cp186m/wDDbxMn8Ng0piyKB29p7ydye8zSK3gObJy+6FP/ADOt/Ih/xSUw/NymDd7vfXKSRTFtrUh1fW5ktCMGAJmEJRG7O47wfUW/wza8xW0rMO1QfQn/ALoTk2zMiYEJRveGaJlpo1WA5WtNjXke2Iif5RGpiRNeIvi4xqYmMK+Nk1UnVx0a1OUJE/lDMbDU9nbJLD836ratZR37+gj0JtjZimzPsPP8O3yk7huQaa7jMf74R/ToqvugCa/KabYHBZUAO+5hHkJrIzokBz5wJqYKpl95LOp7Cuh/lLSfiWJo50ZfiBHqJR5McBTdhextbtPARCpWVmJqEk9gsB66y08uczqwxdRALKGJViRbU3143G20e4L2YuwzMC1/hRyP4yQIFCqVU+yp82v90TFTsnTP9WQ4qw8XpCYb2XKBclwO0Mp+kDntDE1B7v0vLNzX591cI+WqC1FveUaEH40BsM3dx9CJV+Y1FdsWynvsR8wBGeI5kuf0eIo1PEKD/KSZRf6HOV1y1qL9JSKjq33XU3XsIudPwlqpY+ni6OW91YXB4rbW/dach5vcmYyg/Rsqmibk2YEA23W+o1tptOk81sKai9DTsEJzVHUakX2v3kaeZ7pjlx1ZUrhOTumyhP0dPTO27H7TAdp+Q9JYsLg0piyAC+54nxPGb0KIRQqiwGwiksmIIQhKCEIQCEIQGGKH55e9HHoVP3QtMcradG/wuL+B0Pym7Ccr63Gs1YxUiIvASd43qVItUjSrARqVoFojU3idbGKoLO1lXcjcngqjiTIM1KhJsuv3eMe4Lm0zHNWNh8I3Pj2RDmrSau5xDDLSQkUU7W2LsftEXsD2k22ltm5xS0hhcClP3FA7+J8TvF4Qm2RCEIBCEIBCEIFK5/cu0OTsuJennqVLqgsPeWxuWPu6HhczmVT2wYiqW6VhTXgKaZmt2BmbSS3t55PqdNSrO96JTJTW9srg5n6vfdde63ATmGFpAEtUtazZc2xbw1uB4dkCX5R571i/5l2C8Myrf6kRoeduLY3NUE94B+sZtXUMpUBsq2sFsC2Ui5sBfUg+UeLymb3p0D9r7Jy6vmvoBrbTw9IwP6HL+NYCz0zvulO+vbprMV+WcULZ0pm3EIo9ctppgsRWFyMMxLBdQqHKQCOopGl77H8JtjuVkAcPQamze7mQWW19BrxvvwtLkGMLztZW61MEWIIDFfO2t56Q5uYakmFpjDkNTKhg41z5hfNfvnlJqynjO/8Ase52Uq+DTCDqVsOlipPvpf8ASL2i51HAnvEg6DCEIBCEIBCEIBCEICdekGUqdjInBcs0alxTrU3KkqbOL3Gm3Hxj/lYVPyer0BAq9G/RE2sHynJe+nvW3nlFqtUNcOb3JvmsbnUzNmrK9YotxG1dbTznybzqx9JQEOYDjdr/AMrCYxntB5QvrVZe61x/NeT81degar2jKpiR2zz7V53Yqp+kxD+QA+lpj/Sata35TVt3afMG8fmmu58oVzlJX17O/wApEcmU1xWJWiKim4L2U3ARSAxB2ZiSNfuE41X5XqPo1aow/Wdj8ryd9muEqVeVMMKVQqyvnLXPuIM7rpvmUFbd8s4pa9K4fDrTQIgsqgAAcAIpCE0ghCEAhCEAhCEAhCEDjPt8wH5zD1mqdUoyCmfskHMzgX45lB/ZE5XUutEON3qOt+IWmtM2B4XNXh8M6t7eeTKYajiDU67L0fRbnKud841uNWsdLajz5XiWBwtMDcVq99ODJhyNfIwGLV2O7MfFiZrmMxCBkHsm4xDbZm/iP4xOEBenXNwG1F9bgHTjvrLBzFZ6fKmEVGKsMSiEg65ekCup7QVuCO+VlZa+aIvyzQ/879KhgenYQEIBCEIBCEIBCEIDTlegXw9ZFfo2anUUPe2QlSA1+Fr38p5NxFC1xnuPUeIPZPWPLFBHw9ZKrZUalUV2+FShDHyBJnk7GUqYZgjFlBIVhpmF9DlOouLG3fA3wtFl1VqZ/a/ziONDE3OUfsnT0vHeDwzFT0dRwOzISPleMcTSsdWv5EfUQElVeJPkB+M2GT9b5TRSvEE+dvum4dOCn+L/ACgbqRwv/flLh7K8Or8rYbM+TKzMLnV2CNZB3m58gZT1PcfWXP2SrSPKtDpri2c07bGqFOXMey2bztA9IQhCAQhCAQhCAQhCAQhCBx329YKkGw9XN+eZShTQ3pqSwa246zEd9+6cmpZWplCQpLK6FtFPVKspPAnqm5+Hvneval7P6mOyV8Mfz1NchUlQGS5YZS1gGDE7m1j3Sjc2/ZHiagqflYqYZVsUBWk/SE5swAWoQtrDhrmgc6fA23qUv4wb/wAII9YkcP8Arp/F/lOp4v2Ppc3xFSwF/dRb2LBtfBQfORuI9lIVmAqVDlRW+yTruNBuCR6yaKCuCvs9PbfNYeFyBrMfkTdqH/qU/wDul2xHs1dGdUaoclr304LfbsLD0kb/AKF1Txbz8L/QiNEDg8D+cXpCqre7HMp0GpsAbkm1gBqSZP8AMCkzcr4S46xxGZh2WzO30MUwPMCvWrLRptZn2LXVdASbkX4A8J072f8AsjbA4kYmvVSoyg5AqsLFlKk3PcTw490o6XCEIBCEIBCEIBCEICdeirqyOLqwKsDsQRYj0M8lcqNRFVxSU9HnbJmPXy5jlzG29rT1zOPc7vYxVevUrYN6Apu2YUnDLkv7wDDNcXudha/dA5hguTwyFkzC29qqA/wkgyNxVIA65vPX5gy3Yr2cY1TlOFpOb2ulVRfqlvtEcAeHAiRuI5h4xfewrLrb30Oovp73cY0VwVQOAPjf8ZsMR2Kvp+MmzzVx6afk9QasuyHVfeG+4mW5uY8GzUnB4g5R29/cYEMpvwEufsndByth+lXNfOE7FqZGKsR3WPrfhI/B8wcbUYDoyASLmxawJGpy3nX+YHsnHJ9f8oqVxWfIygdHlVCxF2VixN7AjYaMYHQoQhAIQhAIQhAIQhAIQhAJi0zCBhlB3E1p0VX3QB4AD6QhAy1MHcA+IvEf/wCfT/4aa/qL+EzCBD4PCIuN6qKLU22UDinZ4n1k/CEAhCEAhCEAhCEAhCEAhCEBKvh1YWZQw7CAR84muAp/8NP4V/DuHoIQgK9AvwjTbQaQ/J1+EeghCBuBMwhAIQhAIQhAIQhAIQhA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2" name="AutoShape 6" descr="data:image/jpeg;base64,/9j/4AAQSkZJRgABAQAAAQABAAD/2wCEAAkGBhQSEBQSEBQWFRQUFhQYFRcXFRcVFRYXFxUVFRUXFhQXHCYeGBkkGRQUHy8gIycqLCwsFh4xNTAqNSYtLCkBCQoKDgwOGA8PFykcHBwpLCkpKSwpKSwpKSkpKSkpKSksKSkpLCwpLCkpKSkpKSkpLCkpKSkpKSksKSwpKSkpKf/AABEIAMIBBAMBIgACEQEDEQH/xAAcAAABBAMBAAAAAAAAAAAAAAAAAwQFBgECBwj/xABKEAACAQIEAQkFAwoCCAcBAAABAgADEQQSITFBBQYTIlFhcYGRBzJSobFCwdEUIzNicoKSorLwwuEWFyRDU2OD0nN0o7PD4vEV/8QAFwEBAQEBAAAAAAAAAAAAAAAAAAECA//EAB0RAQEBAAMBAQEBAAAAAAAAAAABEQIhMUESUTL/2gAMAwEAAhEDEQA/AO4whCATBa28zIHl/E5mFMbDVu88B85KJj8sT418iD8hMU8YpcoL3yhtuBJGnmDIfA0QLR9VIDg8Qo9C/wD9T6yauJGQHKGMao+VTZV+fjJblCrlpm2+34/IGQ9GnbeLSHeFDfEfUx8Cbrr23741wxjhDeoe6w+V/wDEPSFOoQibV1G5E0yUhMA3mYBCEIBCEIBCEIBCEIBCER/KRci20m4FoTQVBMrUBNr6jhx9JRtCEIBCEIBCEIBCEIBCaVaoUFmNgNyYwq8uKBdVZgLXOwtcAnXXTfygSUrTJmqs3f8A5/fJ3D41XRmH2SwN+1TY+XG84fz89p1ZKtTC4YCmUYq9TckjcIDoBwv8hM3tY6pX5Vo0BetVRP2mAiGG53YbEPkoVVdwpvludAQd7W3+s80VcU9R81RmdjuWJY+pnR/Zp+mJH2aLn+o/dFnS665zy5fp4Sh0te4p5gCQLm5PVsvG9iJSF9s2Bva1fx6Nfpnh7esfbB0aY/3lYHySmT9aizhwlzUehsB7UcA+1Up+3TqL8wCPnLdyTjkrfnKTB1YAhlN1OgGh8p5f5MrWN+wE/KeleZWDFPB01HBVHkqhR62v5yYJXGYjKLdu57B+J2H+UZUKZJzHf6dgHdE8QC9W6k2IsRupAYhTa4sdCbg8fCbJXyC7Wt8QN1/eO6+YI75N7XEoi6TZWiNHEX04jhFaa7nt/CaRvCEJUEIQgEITDDSA1XFEk9nCLI1+MjcBVzIpHECPUqTnK1gpVSKjITe4zJprbZhfjY2/iiCDa+9hea4pv9ooEcRVB8Mt/qoiziS9qC5jSpVK1KbDiwRu9W29Gt6mOGMRrLcqP10+TA/dAloROrVywFWdNYKQmlOsDtuNxxE3lBCEIBCEIFV5y8tU6SvWxD5aNLQD4m20HFidBOO8te1DEYqplok4eiL5VQ2dtdC7jUeA+cX9sPL5qYgYVT1KF8/fUud/AfMmc+pta+u4I9Ra8kV6g5NApYavQB/R0VIPE5qWUnvu6MfOeb+c1XNjMQx41qv9ZH3TuCcsHNg6w1XE0Upv35srX8iPrOFc4MQKuLr1FFg9aqwB4AuSBM8bq0xVuydE9krMtXEZwbHDuV9GB+s56k6HzArWXEv8GEqfNrS8vEnpx7Z+Vs/5EgP+4FUn/wAQKv8A8c5oqE8Zb/actsXSpf8ABwuGpnxCZj/VKks1PCneF5PclSpvcqN+0gffPU2CPR4UZd8oC+J0UepE83c06fSYmlT7ai+gOb/DPSNd7CnTG4XN6dVf5mv+7M8qRrRAW7E2VB7x4Kotc+hMo3N3lirWxhNNzkZgWRGqVqQUo7lzVqKppOWKDoSLWJIBGotHOjErSwT58oRzTpuWuEWnUqLTqM5BFlCMxJuJGc1qQqV6lfo+jJ3GYOzdJfEKzOFH2K9NQlupkIud5n40nMcDRs1IEqTbKPsXvqB8Hao20I4yZwt8i30JF/XWMWTO6rw3PgP7+ck5rilEIQmmRMEzMZ4+psvbv6gfeZLcDoON7zN43pHhwizHUeh/v+941VU5mYotRyndSR+EnuMq3McaHvv9TLUw1nKNE8T+lons6T+gxeqI2xrWKHuqf+2x+6Oa0BAtMkdemP1voCYkTN8/56kO3P8A0mPod4g6xK83q6mMcTibbS6E8VXK1KbA2uwU999vofKTsqnT53QEX6wPpp94lrmuKUQhCbZEIQgeb/angAnK2K0spyVPHPTQn1ct85RlGtzOp+3bC5cajjarRS/eUeoD8mWcwdOMDrfNDGB8HgxuaOIel6uGX5OJzSjyNWxFd0w9N6rZ20RSbdY+8dlHebSy+zflcCtTpNs1eiwHfTB+q6fuidqwHJ6U0yU0VE3yIAq3O5IG57zOf+bWvXJuRfYvWexxVZaQ+CmOlqebaIp8zLlS5hUcDQqLR6RjXCoxdgTbpEGgUAAdYy6qsziaQZVvurAj+/EA+Ul2xZ0jcVyBh6tQ1Hw9FmOhZqaMxC9VdWB4ARCpzKwT+9haB/6SD5gSZppYRVRArH+rvB0KiYnD0glRDoAz26wKnqkkfa7JO4Wr0jvU4Fiq/sU7qPVi5jvEUyUsQfeGxF9Nb2PeIlhcKKaqi7KAB4CKKxz+5VpJS6KqzBxlqUymcMvXCMwZeqCUNQKrmzEWsZKc2aDCgGe+eoSzFlys1z1S6iwD5MgIAAuNhtK/zlxtb8pqGgUNNgmGrbVQpYkJ0lMEPTIaucpXMCHGZRvLVhwKdJVXZVAF99rC/fFD/kvUu3fYeX9iSEb4CllpqPM+escTpPGaIQhKgkdyoesn733SRkTy01npfv8A+CZ5eLC1RyBpFMLVJ3iVQXQTOD3mWlY5jbeR+plqqbyt818N0VapSP2HqL5Zrr/KRLJW3mOK0z5XcKiMTbrEa/rI6j1JA849xEiOdbf7GW+GrQP/AK9OS+Jl+oaGIO5OJogfDUJ7hlA+pA84u0TwK3xFRuCIi+bEufkF9ZL6p9VawJkPijJLFtIrEGUY5Lo3rp3XP0I/plpkHyBRuzNbYAff+MnJ04+MUQhCaQQhCBy3278l56GGrDdHZP4wpHzp/OcQxzAmy7Lp4kbn1+k9J+1PBdJyZVtuhVh3G+W/8080OsCY5mYjJjaBOwrUfQ1UU/Iz0kgnlnBuQ+m9jbxHWX5gT09yVjhWoU6y7VEVx+8AfvmOTUPB/wDk5fzl9puIw+P6I08lBdODPU/Xve1uxPG5B92a9oPLYZGwOHriniaiarxKH7Gf7DMp8bdgN5znkeg9fDvSxlOp0VHMBXy6UioN6ZJIz7aKLkdltpIO2chctpiaYdCL2BIB7diL7jQ+hBsQRJZZxXmez4GqOmxFLolIJCrWqMM65l660+jVmXL1C19RfUAjpfNvnfRxmboSSFI3y8Rm+yxGx7eBBsQRF6FjDTSo1tZo+JUcY0r4xGVlZiAyspKkBhcEXF+IvCqPyeenxdOqcr2q11ze9nCVKlQFaqP16aZsMqq1wCxNgRLy4uyJb3jr4D+zK5hOREw1d6tJx0dQICLgHqZlUMvEKgpgN+1tLTyWuaoW4KLDxP8AZk9p8S8IQnVgQhCASL5cT9G3Y5+an8JKRlysl6fgb/Ij75nl4s9YC9SN6b2MdJ7pjKosw0RNMLjwR/vaebzTqt8skkMQYkmG1p1GW7JnAI1IDgX04jqj5TZ6bNwI8Rb62kwV3n/WYcmVzTBYg0TYamwqozH0Bllr1LgHtAPrrNRgQVZWsQykEHUHxtNKuEqG1glgLABiNv3ZcoThyIwam9Qfbq1CPBT0Q+VP5zCo4YDI1/Ir/EDb1j0rlW3jttqSfvkwM8S0jqsf1o06O5sOMKl+RqVqQ7ySY+mtJLADsE2nWOYhCEoIQhAiedmHz4HEL/ynI8VGYfMCeWcZTs7L8JI9CZ64xFIMjKdmBB8xaeVeWcLbE1F/W+oBgRCtlII4EH0ncPZ9zgVOTGapquGDtbQlqZBdQLm17hxrbYTjtXAhbZza9yBx4cPAyz+z7nMlGr0T3NJrhr2Iyk8RsbHXwLCTlNixNV6YqY2sn5KoY/nK1SgpxuIGemCKYNQEU2LGxZUFu0A3jrm1zBxapeutEBQejp1x0qoXAR3y0zYPlpp4hiNJ0nB4JEXLTVEXfLTVVXXj1Rr4x/hgAdvGc9axTOTPZ5TWhToNia701cVCi5EVqgNwc2UuBovVz7i+ksnI/NXD0CxpIwLAAlqjucq3yqMxNlFzoI4pJ0dRqZ21ZD3H3h5E38+6OVxHBQSe6N/o0x2FSnTaoKasVF7G5047915uopFQci2IvsIpTVyetYKbgjcn0iGEwtJSadyxQDRjwO1raGAjWq0Pd6Nde6PORaNqIPxEt6nT5TesiZStgL6DQCRdHlh7CnRphsnVuWA202NuyWdVKsE0qVlX3iB4m0r1VsS185VB3MSfRbfMzWhRU++XJ7dF/pF/nNbU6TFXldBtdvAafxGwiQxzv7oCjzJ7NreP4xmMMOwePH1OsksIotvrLl+pptU5RqU3C1FurXCsNjYXt+qbA79keY1gaRPCwPzEZcvU81Nd9HQi3aL214X2845y/wCz9vUv8ryX7FZp7RPLN6J08oTEabobTbNNJkTQwRMgzNpsFhGDUiDvFykbuJKptVm2BpXqDu1mzpFeSRfM3fYeW8k9KkYQhOrAhMFgN5qao7YG8JgGZgE808/SaGPrZQLl3ANtBldhtxNrT0tPPntkw2XHt2HrD95UJ+d/SBz2rUJNyb334k+Jm2Fr5HDQyRR6AQXfjsOJ/AQO5+zznUK1JKFQ9dV/Nn41A939pR6gd0uqm+3rPM/Nzl1qVQC9l4EGxU7ght53nmlzkGKphXP55Rr2OPiUdvaPPaY5cfsalWRaeYfFba+nkIlgcdmFiMpGjLtYjhNlr5Tpv2Qq4QM3SWKNazWsbjhfv/GYUrUxoETqUs5WqeoVBBJG67+Wv3zGCxFIgMmvf9rzvtHQrA6EaHQy+jNOgu+5PHf07JX8byRdyUNjJPBfm3NI7e8n7J4eW0aVcUDlqKeq97j4WG49ZrjjNZwdR1SzdaxtFTWXsjKpyhbjvI7E8rgcZtlL1cYOEaNykBrfaQFXlNm92KYekzA5uIOvZJqrK2J6SixJDI2VT+qWZQD5Eg+UmsKL0RfiD98rPIWBZ7hVIW/6Q2ymx3QWux7Dew3luVABYbAWknfa+I/Dv1R4fTQ/SKRGgLXHYzfPrf4orec2mbzN5rCaCitF0jZYtTaaiFcsSrULxYGYcy1DWth9ABx7vnM8n4Y00yk5tSb2tvFiZi8znati80JJ4+kCwmpxAE0jdaPH6xSM3xsQOP1k1cSNJbCw2uYRtRxwtCJYmHs4t7dsJ+fpP2oB53f8FnaZzz2w8kGtRpFR1gXA7zYOBfvCMPOaRwxXWmMxsWPug7DvP4cYwrVCxuTcmKVQdzud/wAJh6WUXbc7D7z3QEdtZa+aXOzo6iI9xqMrg2KkbeA7+HhtUswOp34AfjMq9tRpA9K8hc5QyjpBZju/A+Pw/TwlnoVxPOfM/n49B1SupekdCQLsoPG32h2r6d/Z6WPy01rUD0lFgCQpzFR8ScWXu3HyEvH7Fl/p9yphTRY1qf6Nj+cUcD8QioxwsLak7AamO8KzVBqLIRsw1II7OA8YzqVUwrKoQZWGjXJ17CT5Tk0Ma7Cn01QZejzEa8Cux/vgJUK3LmRnW91LZh3E7yf51Y8thnAPvZVHmwJ/lUyp4Hm+zkAgknZQLsfLgO82E3xZrB5Sd9Fj/CciOxGfS+w1LHwUamWnkjmgEAL9U/Cp186m/wDDbxMn8Ng0piyKB29p7ydye8zSK3gObJy+6FP/ADOt/Ih/xSUw/NymDd7vfXKSRTFtrUh1fW5ktCMGAJmEJRG7O47wfUW/wza8xW0rMO1QfQn/ALoTk2zMiYEJRveGaJlpo1WA5WtNjXke2Iif5RGpiRNeIvi4xqYmMK+Nk1UnVx0a1OUJE/lDMbDU9nbJLD836ratZR37+gj0JtjZimzPsPP8O3yk7huQaa7jMf74R/ToqvugCa/KabYHBZUAO+5hHkJrIzokBz5wJqYKpl95LOp7Cuh/lLSfiWJo50ZfiBHqJR5McBTdhextbtPARCpWVmJqEk9gsB66y08uczqwxdRALKGJViRbU3143G20e4L2YuwzMC1/hRyP4yQIFCqVU+yp82v90TFTsnTP9WQ4qw8XpCYb2XKBclwO0Mp+kDntDE1B7v0vLNzX591cI+WqC1FveUaEH40BsM3dx9CJV+Y1FdsWynvsR8wBGeI5kuf0eIo1PEKD/KSZRf6HOV1y1qL9JSKjq33XU3XsIudPwlqpY+ni6OW91YXB4rbW/dach5vcmYyg/Rsqmibk2YEA23W+o1tptOk81sKai9DTsEJzVHUakX2v3kaeZ7pjlx1ZUrhOTumyhP0dPTO27H7TAdp+Q9JYsLg0piyAC+54nxPGb0KIRQqiwGwiksmIIQhKCEIQCEIQGGKH55e9HHoVP3QtMcradG/wuL+B0Pym7Ccr63Gs1YxUiIvASd43qVItUjSrARqVoFojU3idbGKoLO1lXcjcngqjiTIM1KhJsuv3eMe4Lm0zHNWNh8I3Pj2RDmrSau5xDDLSQkUU7W2LsftEXsD2k22ltm5xS0hhcClP3FA7+J8TvF4Qm2RCEIBCEIBCEIFK5/cu0OTsuJennqVLqgsPeWxuWPu6HhczmVT2wYiqW6VhTXgKaZmt2BmbSS3t55PqdNSrO96JTJTW9srg5n6vfdde63ATmGFpAEtUtazZc2xbw1uB4dkCX5R571i/5l2C8Myrf6kRoeduLY3NUE94B+sZtXUMpUBsq2sFsC2Ui5sBfUg+UeLymb3p0D9r7Jy6vmvoBrbTw9IwP6HL+NYCz0zvulO+vbprMV+WcULZ0pm3EIo9ctppgsRWFyMMxLBdQqHKQCOopGl77H8JtjuVkAcPQamze7mQWW19BrxvvwtLkGMLztZW61MEWIIDFfO2t56Q5uYakmFpjDkNTKhg41z5hfNfvnlJqynjO/8Ase52Uq+DTCDqVsOlipPvpf8ASL2i51HAnvEg6DCEIBCEIBCEIBCEICdekGUqdjInBcs0alxTrU3KkqbOL3Gm3Hxj/lYVPyer0BAq9G/RE2sHynJe+nvW3nlFqtUNcOb3JvmsbnUzNmrK9YotxG1dbTznybzqx9JQEOYDjdr/AMrCYxntB5QvrVZe61x/NeT81degar2jKpiR2zz7V53Yqp+kxD+QA+lpj/Sata35TVt3afMG8fmmu58oVzlJX17O/wApEcmU1xWJWiKim4L2U3ARSAxB2ZiSNfuE41X5XqPo1aow/Wdj8ryd9muEqVeVMMKVQqyvnLXPuIM7rpvmUFbd8s4pa9K4fDrTQIgsqgAAcAIpCE0ghCEAhCEAhCEAhCEDjPt8wH5zD1mqdUoyCmfskHMzgX45lB/ZE5XUutEON3qOt+IWmtM2B4XNXh8M6t7eeTKYajiDU67L0fRbnKud841uNWsdLajz5XiWBwtMDcVq99ODJhyNfIwGLV2O7MfFiZrmMxCBkHsm4xDbZm/iP4xOEBenXNwG1F9bgHTjvrLBzFZ6fKmEVGKsMSiEg65ekCup7QVuCO+VlZa+aIvyzQ/879KhgenYQEIBCEIBCEIBCEIDTlegXw9ZFfo2anUUPe2QlSA1+Fr38p5NxFC1xnuPUeIPZPWPLFBHw9ZKrZUalUV2+FShDHyBJnk7GUqYZgjFlBIVhpmF9DlOouLG3fA3wtFl1VqZ/a/ziONDE3OUfsnT0vHeDwzFT0dRwOzISPleMcTSsdWv5EfUQElVeJPkB+M2GT9b5TRSvEE+dvum4dOCn+L/ACgbqRwv/flLh7K8Or8rYbM+TKzMLnV2CNZB3m58gZT1PcfWXP2SrSPKtDpri2c07bGqFOXMey2bztA9IQhCAQhCAQhCAQhCAQhCBx329YKkGw9XN+eZShTQ3pqSwa246zEd9+6cmpZWplCQpLK6FtFPVKspPAnqm5+Hvneval7P6mOyV8Mfz1NchUlQGS5YZS1gGDE7m1j3Sjc2/ZHiagqflYqYZVsUBWk/SE5swAWoQtrDhrmgc6fA23qUv4wb/wAII9YkcP8Arp/F/lOp4v2Ppc3xFSwF/dRb2LBtfBQfORuI9lIVmAqVDlRW+yTruNBuCR6yaKCuCvs9PbfNYeFyBrMfkTdqH/qU/wDul2xHs1dGdUaoclr304LfbsLD0kb/AKF1Txbz8L/QiNEDg8D+cXpCqre7HMp0GpsAbkm1gBqSZP8AMCkzcr4S46xxGZh2WzO30MUwPMCvWrLRptZn2LXVdASbkX4A8J072f8AsjbA4kYmvVSoyg5AqsLFlKk3PcTw490o6XCEIBCEIBCEIBCEICdeirqyOLqwKsDsQRYj0M8lcqNRFVxSU9HnbJmPXy5jlzG29rT1zOPc7vYxVevUrYN6Apu2YUnDLkv7wDDNcXudha/dA5hguTwyFkzC29qqA/wkgyNxVIA65vPX5gy3Yr2cY1TlOFpOb2ulVRfqlvtEcAeHAiRuI5h4xfewrLrb30Oovp73cY0VwVQOAPjf8ZsMR2Kvp+MmzzVx6afk9QasuyHVfeG+4mW5uY8GzUnB4g5R29/cYEMpvwEufsndByth+lXNfOE7FqZGKsR3WPrfhI/B8wcbUYDoyASLmxawJGpy3nX+YHsnHJ9f8oqVxWfIygdHlVCxF2VixN7AjYaMYHQoQhAIQhAIQhAIQhAIQhAJi0zCBhlB3E1p0VX3QB4AD6QhAy1MHcA+IvEf/wCfT/4aa/qL+EzCBD4PCIuN6qKLU22UDinZ4n1k/CEAhCEAhCEAhCEAhCEAhCEBKvh1YWZQw7CAR84muAp/8NP4V/DuHoIQgK9AvwjTbQaQ/J1+EeghCBuBMwhAIQhAIQhAIQhAIQhA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24" name="Picture 8" descr="http://2.bp.blogspot.com/-D3q9Zrofp-s/Tp-qh2TdZkI/AAAAAAAABgs/s536xf6qYUM/s400/V871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572008"/>
            <a:ext cx="2214578" cy="208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มนมุมสี่เหลี่ยมด้านทแยงมุม 18"/>
          <p:cNvSpPr/>
          <p:nvPr/>
        </p:nvSpPr>
        <p:spPr>
          <a:xfrm>
            <a:off x="4643438" y="1500174"/>
            <a:ext cx="3000396" cy="928694"/>
          </a:xfrm>
          <a:prstGeom prst="round2Diag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อุปกรณ์ส่วนตัว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28596" y="1500174"/>
            <a:ext cx="3571900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500034" y="157161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วอลเลย์บอลบอล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1571612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อุปกรณ์กลาง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8194" name="Picture 2" descr="http://img.alibaba.com/photo/692162422/pvc_sports_flooring_for_volleyball_cou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86058"/>
            <a:ext cx="3929090" cy="352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sportclub2you.com/wp-content/uploads/2012/10/%E0%B8%A5%E0%B8%B9%E0%B8%81%E0%B8%A7%E0%B8%AD%E0%B8%A5%E0%B9%80%E0%B8%A5%E0%B8%A2%E0%B9%8C%E0%B8%9A%E0%B8%AD%E0%B8%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285992"/>
            <a:ext cx="192882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www.topvictorystar.com/images/column_1315533660/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928934"/>
            <a:ext cx="2192553" cy="282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www.codsana.com/img/601/666/60166686a2e58d7ed3be2d3bf7e85d13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2000264" cy="14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500034" y="1571612"/>
            <a:ext cx="2000264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500034" y="157161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แชร์บอล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146" name="Picture 2" descr="http://www.amengineering-sports.com/imgsize.php?h=190&amp;img=user_file/ecnvag-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3361078" cy="316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chamnan-media.com/web/components/com_virtuemart/shop_image/product/_________________51434b3f91b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14488"/>
            <a:ext cx="2286016" cy="239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pnsport.com/pnsport/images/_productPicture/MIKAZACHAIRBALL1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000504"/>
            <a:ext cx="2643206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img.alibaba.com/photo/978039887/Hot_sale_ballroom_chairs_for_sale_HC_8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928802"/>
            <a:ext cx="214314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642910" y="1571612"/>
            <a:ext cx="1785950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714348" y="1643050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ตะกร้อ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2" name="Picture 2" descr="http://board.postjung.com/data/561/561127-topic-i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024314" cy="4310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takraw.or.th/th/regu/sepaktakraw_files/image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3981450" cy="282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642910" y="1500174"/>
            <a:ext cx="2714644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42910" y="157161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ฮอกกี้น้ำแข็ง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3794" name="Picture 2" descr="http://static.weloveshopping.com/shop/client/000047/chernthaisilk/miniHockeygo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85992"/>
            <a:ext cx="4203672" cy="407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encrypted-tbn2.gstatic.com/images?q=tbn:ANd9GcSszW9JCzxORjZ3i3pYx-h3sQ35nGdsQW7NOL2a7RGi12enpVd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571744"/>
            <a:ext cx="2152650" cy="21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s://encrypted-tbn3.gstatic.com/images?q=tbn:ANd9GcTDTtObrtS8dLgUMdAXoKj6Kfq7G_glufqFbiZmj-4Byeeatp_E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714620"/>
            <a:ext cx="214314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2.bp.blogspot.com/-2cI74VuABhQ/T_8fq7Z0ZvI/AAAAAAAABI0/s1SnRo1IhOY/s1600/2_Easton_EQ_50_hockey-skate.blogspot.c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643446"/>
            <a:ext cx="335758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428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714348" y="1571612"/>
            <a:ext cx="1357322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57224" y="157161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รักบี้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2770" name="AutoShape 2" descr="data:image/jpeg;base64,/9j/4AAQSkZJRgABAQAAAQABAAD/2wCEAAkGBhQSERUUExQWFBUUGBsZFxcYGRgYGhgaGhgWFxoYGBoYHSYeHBwjGhoXHy8gJCcpLCwsFx4xNTAqNSYsLCkBCQoKDgwOGg8PGiwkHyQsLCwsLCksLCwsLCwsLCwsLCksLCwsLCwsLCksLCwsLCwsLCwsLCwsLCwsLCwsLCwsLP/AABEIAK0BJAMBIgACEQEDEQH/xAAbAAABBQEBAAAAAAAAAAAAAAAFAQIDBAYAB//EAEMQAAECBAQDBQYDBgUDBQEAAAECEQADITEEEkFRBWFxBiKBkfATMqGxwdEjQuEUUmJykvEHFSQzgkPS4hdTorLCFv/EABoBAAIDAQEAAAAAAAAAAAAAAAECAAMEBQb/xAAuEQACAgEDAwMBBwUAAAAAAAAAAQIRAxIhMQRBURMiMnEUI0KBkaHhM2GxwfD/2gAMAwEAAhEDEQA/APYwp7wFx2DMhRnyVBH76CWQoc9jzvFDjPbmVKBTK/FWNvdHU6+EYXiXFMTi1HOruPQCiR4amOdq8HRx9LKe72RteLf4lSxJzyUFa7KB91BG5F/D4RhJ2KxWMmZ5qmToCGA/lTp4/GE/yrIHQplirmx5EWaLuE4kFnKoZJm2iuaYWT7m/Fiji2S38jpOBSnmdzD5k0AOSABqaCKXEOJKTSWkKVuSAkfFzGX4iuYo/iLSTtmDDoBASbNH1DmN7SoFEDOd7J+5jN8U7QLVTN4CgiliZirAp/qEU/2dez9CD9YujDyLKVcCFbl4XPDFSyLpI8P0hEq9ehFpXZKDCvE2F4XMmVSmn7xoPM/SCKOBITWZMe1E0Ff4lfaFc0uSWCM0SysMtfupUegMGFTJMp2Smjgn3iGatY6fxUmiQb0agBo4pb9GhPUfZAciijg0xu9lTR6kW3pDhwxI96aLA0DhtydBztEkyacrpDKNavdmbr8BDUKVkqztRqAbM214XXIm44YCS7FSiXsGH0h6MDJJYBfUn7X6RVAXV1u7bnq1b8+UPRJJ/MdvzaF3qST4mBv5F93gs/scoAjIp35nTfTrDRw6WQ4zjq32iNAYM7u/oCOlyyH7xLi+1+8NjEuXklSFPC5ei1CraGvlHHg9aLB8Ps8PZbABYze7ah5kFy+sPZQLjKQQKkB9czlmc0NaUrBUpeRba7FZXC16AK/lIMV1yFJukjzEFgos2WtEi9iATYnUdLRPKxgFwuuhqwZleRbzexMOsjJrrkAetYcmWfTwd9jKmNRNQC47pI5AbivUERDN4H+4fMc2oQOnnDLIhtSYMCfXoRxV6r9olnYRSLpbnp5xAo9PhDrcIxSX9GJZU1SPcUR8vIxGlL2ST0H6RKMKv91upAggdF+Txk2WH5j7QRk4lKvdIPraACcOrdPn9kwpwqnfMARq6v8AtiUI4oPTMOlVx46xT/ZpkpWeUsgjYsfsYjwuKmJ94pUN3IPyYxe9sGfQ2iCPbkM8H7bKA/1KWApnFCf+MH8Jjv2rvBQ9mDRAIPitteWkYebggv367X7vSKAwU6QoLlLNNqH9YKk0ZZdPGW62Z60EtHRg8N28nJSy0oURrUHxAjofWjP9myeC1huH6qqdvV4tlUcuYACSWAGukAsfxYq7sssCwza793amsc49DyXOI8ZRKp7yj+Ub89hA4zVTZaVLZJU6g1MoskD4mBeIYJO5+aqD/wCPzhvFOJuopTRIoOgp9IdIDpFrEcULZSe+LKFlD+LnzgBPmHMSol31hFqMS5goAKuLHaLVFIqbZXMxxC52DxewHZ6dPXklpcaqskdT9L8o0P8AkMrDkJ/3pgqSR3d2QNwGqXvpElNIXUroz2AwExdfdTcqNKasNYLIwctDukLUC2ZQBILUYNv1tFmbNs5cDX+E1IP08IgWPqK8huNHp4eVDm2EjmYtamPu3LGrUApW3q16eICQ+dQsAXNxr65+EP4hNyy1EO+m7lmHV6xllnxpQ8gS/MEnSLIQ1bmbNmWParNDiZqEIzsCLhuZoz9YgwfExMUQAwFXJ2b77wEM85Cl+6TmD76ivx3MXOAjvKPIfPpDvGlFtiQ6hzyRS2QmN4qoLISwAo7PDVqxBTmJYM+goz6RTxp/EX/Mr5mCM7iKPZZA75QLNVm1h9NJUipZNTlrk143IeFYlRWcyie6TUk7bxTlTlOmpuDfmIt8Jopf8hG20U8M+ZIFS4YUvD0rZU5S0x/P/Qe4s4lE9LcyIGcJmkzQHLMrU7GsWeK8RBSUAV1IIoXcjmIHYLEZFhRDgPQdCNYSMXoZdmyL1k09lX+Q5jETj7hSBuFFzzt8oHnis1CyCpyFMQQDa/p4I/5skIClApJsKEkcg9BzjP4qaFLUoWKifjExq9midTJRacZbmhx3FlS8hADKQVMdyetPKCHDeIe0TmbKyiCHp7r/AF33gBxf/bkn+FvBkmLHA8QkSphWQ2YX1dLEeMK4LTY8cj9Vxb2/gLjiclVyHCRWrUNnFvFvvekKBIUlQIPTKX2IaledyKUjF4jEJUe4jKGYXehBe9Ogi7w3DrWXSSkFRObpTumxJtbkbxHjpciRzOUqq/obELJZw+/i+7PszfURAOGyzXKAd2GwsDTUerdgxlYElTFy9aAfY2uG1FIspmUrfKOtSU68vlVoouuDZTIsf2fnJQFp/FlkPmTp1TcQFTM0j0bstiyQtFTkIPnf4h/E7RLxfsnJnupvZzP3ksH/AJk6/ONcHqVmZ9RolpkealnhpmVr0gjxjgM3Dn8RPdei01B2D6HlFRQCA6qqPup+pg0aVJNWh6ZYCQpdP3U7xCMSrM6j4A2GvjFWdMUouTmO20PSN7wAVe7LKOMmWrJM7w0UNQagkdNoLyJ4WHSQRGcxiHQDfKcp6Go8i8QYeepBzJLb7c3Hq8Bg0momYdJLkB+kdA2Xx8N3kl9WqPnHRBaZcxeLVOPeogH3el33OkVcRiQhNbmjczU/CkNxWLTL58uSfur5QFxClKqp628btGeMbNrlQ6dizMmJ2zAt4gD4Q1QqTzivmZQOxHkIszpfeLbxbwVp2xhPONT2Z7EqnNMnOiUagWUu1f4U8zfTeCXY3sQKTsQl/wBxBsDWqh8hG4Ur19DCSl4M2XNW0SgZKJEogJCUoD5RRmq4NXJ+bRi5qypZJqSpzoxq+zanwTGp7S4jLJIf3yE62ufgnyMY1SzqA7pp5ptbz+kUPkmBWmxgnVH/ABf5u/l5XiMmjWLEeIJ9N5whVo9wz3BAJNdywtaI5tQQaP5hxU+VIhqopcZnvLcMXUDd6j3hzs0CeGpeYB+UZi+zg0OjmDYwoZiHrmY/vaEbADSJBLawHIinO0WqaSpFEsDnNTbAeL4Mc3cZjVnFOVYtcMwCpeYqYuBYk78oJhHXo3nHBFr8tHiPI2qGj08Iy1oFr4IlSicx7xejfHWHy+DS9iXO7/KukEikeqHxhQnWnyPhA9SXkb0cfOkqysGhI7oCcxrU6PvCycElLZUs72Y063izk518+scJPT5eMDUx9EfBTHDpZFEAsNAzQo4VKv7MUbp4mLglClAb3V8YUJpps9QH8bwdT8g0Q8IpTuGS1qJUHNiXU3IBjEEzs/LIcZhrQgt1eCoOoJ32APIdPnDnFCw5ODV7mh6wVOS7iyxQfMUDsdwkLSlIJSUBg4d3ah8hAuZ2emi2U31a3WNN5s7k1DkPSOSQws7Ek1N9n+sMskkVz6aE3bAfDOAksqbSrBO/MmD9GpsQKgUcaCHJRzINA5bUWAFonQRQNowFzXU7VhZTcuRseKONVEarXW5vsGr0iQGu9epJABA2u/n1hqlW5guXoHp41ENUrU679GLJG1IUcM9mMQ09I0IU4uHVVL83G0boIY/AMwPiw0jzTh87LNlq/dmJNjXKK+EenJBal2uwJdXPpGnBw0cvrVUkxsyQFgggKBe9Q1nrQ3206R592s7ElCvbSXUk3SS5BoaHUVj0kJqPIDkKk+t4hxsjPLUnVST51y/Tyi5rYz4crhI8KKALuDD0KFdX8BGu4rwRE5yAEq8geu9GHWMricEUEpYpI+X1HOKYys7CZxlgomAapf8ApIP3geldPXj5iCUpAGb+RT/0mBktNPV9IYIrDeOh1RYOPVPOOgEGTSSanl4Cphs2aTU7foBCKPy+JhLlubeUIOIZRVQByWAAv4RuuBdn8hSqY3tVMA9km39Voj7PcBEkZ5g/EIdmfIDf/lUP6fQ8HVnmixyhyQb6AtvzimU72QknSs0CEskJGgAhileretIeT66GI1GAjnNmZ7ZTmEtNKkk3Ogbwcv4RlSvR2p5KAc+LEnqRGg7ar/FQLsguH3UW8yBGbX5uP6qj/wDRvyhHydLAvYjlL8L02J0H/GI8/wBPFzQetoVRcsHN+o0fxaGHptelR/eIaKHZz8+UNV9uVrtCHmW5u7U2hXOxtuDWCQ7Le24qfL1vC02DP1bwjmOgFOfxEI/mPXnEIOSLNbl65Rw+dN3IhOuUc3HKFCuYDjWnlEIOzkct7XpDs3rrz+kMzC9BS19Wf1tDiRV1HSmXbqNmggHdTQsLfpHO7Wra7Bmr4xyauQHbvPsK0aFUpn99SmvYB9hEIIC7bm2gSIcDqxHOpLDUQrs/viwDAGhHX4woTU5c9WSCaWvrvEIKkEB2PJqs550eHCUahjtoKC8clI7vdWrmpTBxrCIluxKH7pNVQQDwktYgOLNqP3oWWNqP3Q2g3f7RxJo4SDYAF2fWnL+8KtWahU4cpAzHm6jX+1IIB2e19WBKQOX3hSL7/mUdOQjkF6JUADShoEjWzVhyS2V3AckOAaCjv9TziCjF2N3IVzNh5R6vhVuhK90gh+aBYiPK8vUk1YU1ap6aco9L7OqJw0rU5QC38LpZjs0aMHyOd169qYQKKfMs1AN45T/E0HIBgYky+nbkWEcRvsetaRqOUYTiaMk6YKUUTbQmnzJ6vsIpYvAInJZVL5Vagh69LOP0gr2rk5J5NSFJCr7dwDxIfwgfKLc9LbAk25kD9KDBkWmTo7eJ3BMx+OwS5AmhYFBlSRZTlnB6AwJQKfDzqPjHo3EeGJxEvKpzqCKsalx63jBYvAqlKKF3FH3B90jxiyMtSLkyJJVprfrrHQ11aa/PWOhqCRE6+P2jVdlOBBIE+YLf7Y+a/t57QH4Fwv282o7iaq5gWT4n4PG6nTQAwbp8mG32jPklWyHIcVMrdra1q1RvpT9IJdmg5WqpokOWvU6cm6uIBz1/fq7tfdviTB/sunuLL3UB5AVYbu/lFUeSrNtBhhRhphzw0jr5xac4w3bFf+oalEJ63WR65xnyrRnfTStQTyppesHO2Sv9SXoMqbbZS9fH4mM/epapHgHp4M0VdzsYV7F9Bcm7mo5O/LzhCkct6/KCuG7PTVyzNCkhOUqYguwD9Bag9AW/S/jUQaY8ZqTpDkJa256We3l8YYJfIW1MXeBcK/aFEZilKQHKQHJJLAPaxheM8OGHmmWFZmCS6mfvAFi2zwadWD1I6tHcqLQNQnQ/IR3s20Dbaff+8QzZjOxGppGtHZyV+yGYUnOJWbNmV72V7O3hEUbBkyLHV9zMIA5eAf4+USBD0Dk2qnyb9Yje9fIQ7BnNPloLkKUARZw1tKREO3SsXK1H66kttEia/vFzagBHpusHuPcIlykS1oRkJVlOW5DP0uIApsKLNTr8vhBaorx5FkjqRwTmuQALOzMN+bwoIJJdSm95jRhYXix2VlheKKSkVQSHY/mRXygj2kwSZc0d1s0t6d0OCqvk0FR2sV5anoBKUMMxTatTrp5feHoQgBytJIctd+d/TRBNmAAtlsK5nbpGh7BoExM2xImVao91LQUtyZcmiOoCIkOE90kEUrf+IwmUUcJSDU9A0XeMhCMQtPdDLN1BNVB7bCBGLnD2ZCSixFC5P6mJpdjKaasKqQkZSjMASSTkIHIAtrDBSjpoDprr5RqsFhirBhTf9N6ixCXqOsZk5zZK1X92Us0001htOyZRjzKVp9h2BaZmSlJmEBqMnS1SIVWGUHzIKS1Q+4YJPLWLvZPhs1OIUZktaUrZipBQDQuwIHKL3afh2SbmyjKUip10PJ2AHjBUdrFWa8mjsAiB7o1AAGbRw/zj0fsosHCy7ADMkauyi5pHmoUSoe4CLAOXeztRnbyj0XsU37KACPeULHk5Oz/aHw/Ip61fd/mHgPWgHKFA9etYXNvbmLCF9WjYcYyfbWWAZSuRf/j3h8TGbllqHp5MS21fKNX20Dy0FjRTWb3kG3kIyUt9db8r+vKMef5HZ6V3iRfw036XY6eRYE+Yih2g4T7aW6R3h7tGejkem0iaX0Hp/wBB4ROmZv41ihbOzQ0eb5Sajx6x0W+0OGCMQsAsCQr+oA/OOjUMafgGGEuSndVfO3kGizMm01PKmXcVu36CIULUw7yUhhQ6UFKDp5Qiv50+AO8c9u2XEE5Xj9aa7OBXYMI1fZdH4DkXUS5o9h9PhGRnMbqfw5E6nmY2XZof6dOtVMW0zH6uYaHJn6n4BF4Zm6fGJSeQ9UhFLOw+EXHOPOO1i3xMy9AAOXdS8BjLNmJJYDmXpbyg72qUf2qZVvdpT9xLGBWHxRlTErSQopLgXFN2ik7GP4L6HoOH4efYGWGCzKKX5sEk+bxmZf8AhvO1nIHRCj9RGv4RixMSFj86SRy8YFTe2GH3mHwP1VF7rSrObB5FKSgd2d7NnC+0Cl+0zZfy5WbNzL+9DuNdh/2icqZ7VSXYMEgigAF4l4PxyVPWsSwoZUgnMG1I3O0LxntAiTNKVS1KOVKiQQ1QwvEVadyP1Xk25Bv/AKbSgCVTpp/oH0MaCTgEqk+yL5TLyu7FgMt921gAvttKFpCrbp+0GuH40zMMJiO6TLURqxyk+NaRItWTLHLXvKn/AKf4S5Kj1mn6Ry+yGElFK0DvpIKTnWpj4looDtzMIH4Adruz82b6xEvtpNWpCPZoSFrSDUkgFQFKwHKNbFnpZ+7/AHNZ/lsuYPxUhQSQQ73Yh6coh/8A5TBf+yj+lRiPj3FVyJQXLAJKgljXRXOAK+22IrSSG5H/ALrRa5xXJnx4cs1cXt9TQnhMiUoexlJQTQkIyv4xfHD5Sx+LKQsigdAUw8RSsY7hfaefNxMtEwoKVPYAMQkmjV0gx2h4xNkmUJagkLzZnANstnHOJCS3ZJ4MmpQb3DSOG4dNRIQOkpA+kR+ySmb3UBAIFgA99ox6+1GIUx9sAS9EpT9vj0gn2S4pNnFftVe0KWYhrEClBu8RzTpIMumnCLk2ayTLQwORy12T8zWJc7WSfMCMPxzjM5M5aUTChKcoABNHSCbavpA3E8Xn1/1CweqjcU8TDvKltQI9FKSuzd4QGtK5reMXJgL+7/8AL9IBcGKhgs6n/wBtyTf3b83MZVU4mhUtVgPrfXnAU6ihYdN6knvwbfHYlIVLS6QoqokVO7nlRoodssdllCWMpJOaoLhqUbx8oBcAlAYnMpWVIF1EAUIt65xZ7SYtMyaMi0qAS2a4JLlg2lYGu0y6GDRlS5rcBpnqNglIcXAtvRV43nYeYr9nL5aTFVGtE84wWKlUDFIBUCSNQGe2nL7xu+wtJCw4cLqw1ISYXF80W9Z/SNKFK/h5wmZW4jirofhCt6+pjacQznbWX+Cgk1C6MLukufgIyI9fSNf23V+HLr+Y0/43+XnGPEY8/wAjtdGvukToW35R4j16ETJxhFAEf0J+0VQYc/wig2UgHx2agzaoCiwct4x0PxeDStZUbnr946NadKim4keHnZpYLuQwPUD+0KVQI4LjilRze6v4bGC2IllMc+cdLNa3Q1423ZM/6ZP8yvn+vzjCPGz7FzHkKGyz8Uhvj8oMOTP1S9hoDDWpeHZfVvVoaB6+0XnKPP8AtYP9VM5gafwCA6UuNW3YdPOD3bBLYk0YFCfl84AAM9K6salreNBFD5O1i+C+hpuz3aWVIlBM3OCknKQAXG1wxvGaWXJbMxdqC39mhqSFDfc3IO28PKerNvTx2iOTaoaOOMW5LuXeA8UGHmZ1BSklLFOpqC48R84l47xZGKme0QlQCUBNSLgqL06wOys9DpdVrQ8DSl7A8t4luqJojq19xplcl71Nud4OYHteZMj2IlBXdICiSPee45PAUoFiE3rck3u0cJo/eDncGg0bVucFNrdBlCM1UkO9k+Xuk+PSElSgCg5UuCCK7MfXjDgl/wCKlzQB6UjkrJPdRej5WDb1IgDBfi3aheJSJZlJSAoFwToCAK9YGEB2oAKmj/HaOCmFwdKAnr40hfbclACjsKWHnDN3yJGCiqiixgsQZa0zAElaXUHDNRrecTz+Kzp6gqcUgIoGSKA3tvSKa5lSACqgsBsNTrEufumvh0vanjBTA4q7rcVAs5AoXpptWLGC4lNkj8JQSSxNNA7O4ikZq3fukGjOS9OQiwJhCqDNRnJA3oN4KZGk9mSKnKOZS1Ot3Jy/mOtNS9ukPU7mug0DPz/itSIUrUwcOX01PUiwrp0jhMXmrluN6eYA1g2SiabiJigB7RWQVy1Zujt4Ryq6nSlvjoYZ3vypGtyanwHp4VLhILAq60f1y0iAocoX0d9anrCpSAGFA1A3rTSGSs2rDZnJ5uW6ecMRhXOZVVDpQcvqbwQCYVZUSqoFO6dAwagsSa+Ub7sQPwV1/Pdv4UxiSfVflG17DP7Bf85YWbupu0WYvkjH1n9Jmjf1Y+Ec0KYUD19o2nFMv25HclX95XyEZCNV27m96UG0UX8QLeHpoyrxiz/I7nSL7pDniDFTfyA1uel2irxfigkp/iPujbmeQgTg+OPRdz+bQ112hYR7l826pBgkanyDx0MRPDVBrCxcZ6MjMm1CRBvhmNCgJazWyCf/AKn6QHxLaXifh2FdlK/vzimUVJbmxSoMTZDW8o03YOd/uo/lV8x9RGek4jN3VXsDoeR+8G+ya/Z4kA0zgp8bj4gRnj7ZUyZlrxujZN684T7fYxN7Jr/bxiMp9dWEXnFMP24lgT0t+55d5VT5xnW8vVY1vbzD1lL3zJ8spH1jKlPT5xRLk7HTu8aG5Ln4troKQ1Mvm+tQPo0ThHpvj1hx59eVN4UvICj+LmwZuWjw5Ut76bZgHPS8TJPzvSvSFA6DzJ69YJCFCGoKMdB94clGmjm7AHyrErHYixvSFKG3+bmJZCPJ0LUrS/IQ9CKg7FqJ+8K3oD7xIkdSX3ggGJQ2W9K6X2hwlGlyxrXUwqWpa5NoQBm86g23POIQ4I3fnW/KJAWfYWFoagCnpn1rD0i1NxvBAKiwfSvUnZomy9T3ugP9ohToeXjEiVH67fKGQCRqEVvvfrtCvVy9/uIjHh+vOtYcRXxr+v2ggFSpvif15wubbz+JcQl4Ulqmg56dYhBU19eMcoQoIaFSIhBol+vvG67GS2w55rPySIxqRG67Mymwyf4iT5kj5CLcPyMPWv7v8wu8KDEZhJs0JSVGwBJ8A8bTimD7X4jNiVN+QBO2jnrUmM3xLiiZKXNVH3U79eUdx/j6UqUo95aySE8iXqdIx+JxZmKKiCSd/l0jI46pNnoYLRBRGYqcuYsqUSSfTDlEYBh2YDQvE2FkFamCepJsNzFgRZGImpDIKmG0dGkw2FCEgBwOqQ/MvHQKE1IAYRDqbz6QXEthTp9orYHDZQXufQ+8W1fOKmWtka1UoYvYLiBS2b8pBSrUEGnhFIhvCEmkQjVkTa4PY8HPTPlJmINFDTfUeELNlU5g1+keb9me1a8GcrZ5ai6kE70zJ2LR6nwviGHxkvNKU5F0mik8lD6xKo52XHpf9jI9sMLmw+a+RSfI90/EiMSpGser8Z4QVSpiB+ZJA+nxaPLVpLbHnFOTk2dI7i14IgPVdoT9OUdl9bkxHiMQmWHUWt1PTUwqRsdJWyQlqktQkn+8BcZ2hZTSwMupNc36RR4hxVU2nup23rr6pD+F8JM3vFwjU6nknnzjRHGoq5GDJ1EsktGIuyu0lnRfYj6+EEzxBAliYSwVa79APOAHGsOlE1khhlH9/hFjFj/SS/5v++C4RdNdyRzZIuSlvQWRxiSfzjoQR8YsSsQhXuqSrLU1BEZbhnDvbEjNlYPZ9WaDeI4KrIJctSUpoVEu6jzIHwgShFOrHx5ss46tOwS9oNFfEQ5w9/j8IwoRy6/cQel8KXJlqmMkrAodEpb3uatoMsSXcWHVSn+HZB6mvoxyp6U+8oDqQPnGQ4Wr8aW98wvu++8dxQkz1g17xvy2hlh3qxX1ns1Jd6NUriEsf9RIYWBH0hZPEZa1MlYJIpfS94A4rgCpaCsrBy2YNqzOesRcBrPRQa2uO6XrB9OLi2mD7RkU1GUasP8AEOLplEAgkkPy2vCcO42maopbKrQO4V0O/KBPaRX4wvVI5i5gSmYxDFuhNDyaHjiTj/crydVOGVrsg7xXiy0zVJCmSGZmGgdzeLnCfxpLrJ98nezbxmcRiStRUbm9AKgAPGs7P0w6b1zH4mJkWmKBgk8uV3xuX0JYMLCHAtHQ03jMdSizLOvrcx6LwmVkkS0m4QH6kOfiY8+wOH9pMRL/AH1AdA9b8uWkeh4rFIlpKlqCUjU08OZi/p1bbOX18uIk5VHn/b/t0lAOHkEKUffUKhP8Ia532iHtV2rmTgZchRlIN1j3lDq/dHxjDngG61V6feNTaRTgwU9UgTOdRclybk3jvZkbwak8CRT3j1LeNBF6RhkJ5aU+8UnR1IC4Lg61GroHxPh94PYXBhAYNprV+fOHqIYtTeHpmWrp82iCNtjk9QOTPHRDMNd4SJQKApxRSogVSKN0pFhGNSaOx2P3gUqbtrEaZgau8VUaqQbzl/XnDmFdf7/aBMvEH8pIiyMedQPl8olEouGJMJjJklYXLWZahYgt6EVZOPBplL+cSH08TgWvJ6R2f/xMQvuYsZTb2iRT/knTw8oH9ouEJTMK5TTJM3vJUliH1FOdfGMSkX2ibD41aAyVEA3ANPEWiucNS2ExwWOWqJbxKFJUGSSklIJF9XpyLeZ2iL9llzWCgHIOXMGtdjuDFqRxsH/cHiPqItyJ0ubVCkry1oah6ebbxQ7jyjXSl/JnJ3ZdBBykp2bvA66/eE4fwBSFuVukH8uYP15QflcJypUmWcqjVzpV26PTpDJuDmpIYJUnNsXCWrrcGnNxDeq+LKfQinq0/oZztBhFlaVJSVDIHYPYnblDJiD+xWIKV83Zz97wenTlJSCqWoOW1oGzAml7jqI5WLTUEKokKV3SWBe7dC+0Opukit4YuUpXyZbg/EBKWVKBLhqNuDr0jUcPx4mglKVAA3UAAfjDJkiSQoqShkkAkgAC1H8R5xblgJAAYABgHAobNEnJS3oOHFLHtqVGDavn6u0bXijfs8z+Q/KIT2ckk+6X/mOvjBKfhQtBSQWUG2hp5E2hMHTygpJ9zD8HrPl/zD4Q7iSh7df8530MajD8Bky1BSQXSXDqMSzOD4dSitaUual1EPzZ4f1ldlH2SejTa5sCcU49LmS1ISFOpmJAFiDvyit2cDzwdgTrqG8LxoVcLkIqUISOf6xYyIlJcAJTSw3ID063geolHSkXfZ5yyKc2tjOcckLXPVlSVABIoFHR9KC8XRwLPh0AjLMAPm5LFvQgkviaagAkhyQ2gD5uhsN4RE+YWOQBynmwNSSaaU6mJ6kqS8E9DHqk3vYEkdk1H31pH8oc/FqxoJKUSkBL0SNWsNTSIkyJpYqUEli4uASGDbgbkvDhhEIBdRIyhPeUaAXrz16QJScuWPjxRx/BfqWETAQ+nRnG4hSd7axQx3E8iMyU5wdrCMzjuITJvvKp+6KCJHG2W6ttjZYXtlKwxUpA9tNbKgWQnck6nknnWM7xHtLip8z2kxebZFkgbAadbwHTSHS1nlGmPtVIoeNOWp8mmweKC62O20SGZ/aM6jEFJcXHrygzgcWJlXD0cHT9IgrjW5bQs+X9/XSGZCDfW9YmEt689tIeUszkHp15WgC2JWrEV0qfg0NKhqBW7BvrCTEk2bpWsU8Zh5osT0DD46xCJFj2Y1+0dAFWKL9415vCQS3QQFG39ojMom8TFdgKRHmYtFRccju3i1IwRXV2Tqd+kdw/DhZzK0LN94MlLecRsDZXRIyig6/rDvZ5vrFkJducKEOekLYtkBl0YQ2Uim0TjSIMdMypURoIKICuNY78gNdeXKBUicUKCkqKSNQWPwiQS3LmpNYd7IU5w46QWwHbOciigJoG4Y33H1jR4PtrIme+FSybuHHmPtGDyxKjDuwe8UzwQl2HUmj0rDLlzXMueCCRT3gDrrY7NEyuCA5f9s3BOX8pdqACxZxq5jzzE/h9xNAGJOqj125RFI41OQe7NWPE894zy6WX4ZfqgqSe7R6KvgHdJUhyFGiSQ5AyggO3utSkVv8AIwMqVBSUpIWnUA1GV+htz5RlZHbnFJupKv5kjTo0W0f4kzgWMtB8x9Yr9HqF4YfYGsTw0SpmYBXf71ACKABuVOscrBInH3spKB7w0JJoDqGOhipJ/wAR1PWQn+o/aL6e3D/9Ef1/+MSuoX4f3RKgyJXCEKKgVHvHMTlDKZKQQktsNGesPRw2UBmAmPkFEhIFC4SAHZXe+B2iCf8A4hFNpA/q/wDGB+J/xFmaSkDqSYKhnfb9wVD/AJB/F8OCwxlKUxDByEl7mwLgDbWhhszALCMoQlKWNFEkHZOrvVyYy2I7fYo2KEu1k/d4HYntDiFg5pqi+xb5RbDDl71+7JceTXTJoQBmKQQA5sNmrpFDFdopSPzZtO7X42jHy1FTlRJNbl/nCT0sPKNKxLuI5BvGdq1FwhITzNT5CkCZuMXMDrUSdjbwEQCx5Q2WYsUUuCtuwjw7iKkUNU69IuT8AJgzyj/x+0BZfyixgsYpBpbaGEardCmQbEt5RycOTqIOTcMmagqIZQ13gMoh7CIMpKSsRKDsIWXMUhQUAQfVOkKZ+UWEKcSYBDScPxwmJdNNxqDXWLAQAK38B5+AjK4LHlEwMLkA83jVIQ7eI8d/0iFUlRwPJh6+8RhdPXT0YkRLoTcgBn9cvjClAFbt9ga7xBdipMwKVFyEnqAo+ZjofMSDWtefMx0Qaz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2772" name="AutoShape 4" descr="data:image/jpeg;base64,/9j/4AAQSkZJRgABAQAAAQABAAD/2wCEAAkGBhQSERUUExQWFBUUGBsZFxcYGRgYGhgaGhgWFxoYGBoYHSYeHBwjGhoXHy8gJCcpLCwsFx4xNTAqNSYsLCkBCQoKDgwOGg8PGiwkHyQsLCwsLCksLCwsLCwsLCwsLCksLCwsLCwsLCksLCwsLCwsLCwsLCwsLCwsLCwsLCwsLP/AABEIAK0BJAMBIgACEQEDEQH/xAAbAAABBQEBAAAAAAAAAAAAAAAFAQIDBAYAB//EAEMQAAECBAQDBQYDBgUDBQEAAAECEQADITEEEkFRBWFxBiKBkfATMqGxwdEjQuEUUmJykvEHFSQzgkPS4hdTorLCFv/EABoBAAIDAQEAAAAAAAAAAAAAAAECAAMEBQb/xAAuEQACAgEDAwMBBwUAAAAAAAAAAQIRAxIhMQRBURMiMnEUI0KBkaHhM2GxwfD/2gAMAwEAAhEDEQA/APYwp7wFx2DMhRnyVBH76CWQoc9jzvFDjPbmVKBTK/FWNvdHU6+EYXiXFMTi1HOruPQCiR4amOdq8HRx9LKe72RteLf4lSxJzyUFa7KB91BG5F/D4RhJ2KxWMmZ5qmToCGA/lTp4/GE/yrIHQplirmx5EWaLuE4kFnKoZJm2iuaYWT7m/Fiji2S38jpOBSnmdzD5k0AOSABqaCKXEOJKTSWkKVuSAkfFzGX4iuYo/iLSTtmDDoBASbNH1DmN7SoFEDOd7J+5jN8U7QLVTN4CgiliZirAp/qEU/2dez9CD9YujDyLKVcCFbl4XPDFSyLpI8P0hEq9ehFpXZKDCvE2F4XMmVSmn7xoPM/SCKOBITWZMe1E0Ff4lfaFc0uSWCM0SysMtfupUegMGFTJMp2Smjgn3iGatY6fxUmiQb0agBo4pb9GhPUfZAciijg0xu9lTR6kW3pDhwxI96aLA0DhtydBztEkyacrpDKNavdmbr8BDUKVkqztRqAbM214XXIm44YCS7FSiXsGH0h6MDJJYBfUn7X6RVAXV1u7bnq1b8+UPRJJ/MdvzaF3qST4mBv5F93gs/scoAjIp35nTfTrDRw6WQ4zjq32iNAYM7u/oCOlyyH7xLi+1+8NjEuXklSFPC5ei1CraGvlHHg9aLB8Ps8PZbABYze7ah5kFy+sPZQLjKQQKkB9czlmc0NaUrBUpeRba7FZXC16AK/lIMV1yFJukjzEFgos2WtEi9iATYnUdLRPKxgFwuuhqwZleRbzexMOsjJrrkAetYcmWfTwd9jKmNRNQC47pI5AbivUERDN4H+4fMc2oQOnnDLIhtSYMCfXoRxV6r9olnYRSLpbnp5xAo9PhDrcIxSX9GJZU1SPcUR8vIxGlL2ST0H6RKMKv91upAggdF+Txk2WH5j7QRk4lKvdIPraACcOrdPn9kwpwqnfMARq6v8AtiUI4oPTMOlVx46xT/ZpkpWeUsgjYsfsYjwuKmJ94pUN3IPyYxe9sGfQ2iCPbkM8H7bKA/1KWApnFCf+MH8Jjv2rvBQ9mDRAIPitteWkYebggv367X7vSKAwU6QoLlLNNqH9YKk0ZZdPGW62Z60EtHRg8N28nJSy0oURrUHxAjofWjP9myeC1huH6qqdvV4tlUcuYACSWAGukAsfxYq7sssCwza793amsc49DyXOI8ZRKp7yj+Ub89hA4zVTZaVLZJU6g1MoskD4mBeIYJO5+aqD/wCPzhvFOJuopTRIoOgp9IdIDpFrEcULZSe+LKFlD+LnzgBPmHMSol31hFqMS5goAKuLHaLVFIqbZXMxxC52DxewHZ6dPXklpcaqskdT9L8o0P8AkMrDkJ/3pgqSR3d2QNwGqXvpElNIXUroz2AwExdfdTcqNKasNYLIwctDukLUC2ZQBILUYNv1tFmbNs5cDX+E1IP08IgWPqK8huNHp4eVDm2EjmYtamPu3LGrUApW3q16eICQ+dQsAXNxr65+EP4hNyy1EO+m7lmHV6xllnxpQ8gS/MEnSLIQ1bmbNmWParNDiZqEIzsCLhuZoz9YgwfExMUQAwFXJ2b77wEM85Cl+6TmD76ivx3MXOAjvKPIfPpDvGlFtiQ6hzyRS2QmN4qoLISwAo7PDVqxBTmJYM+goz6RTxp/EX/Mr5mCM7iKPZZA75QLNVm1h9NJUipZNTlrk143IeFYlRWcyie6TUk7bxTlTlOmpuDfmIt8Jopf8hG20U8M+ZIFS4YUvD0rZU5S0x/P/Qe4s4lE9LcyIGcJmkzQHLMrU7GsWeK8RBSUAV1IIoXcjmIHYLEZFhRDgPQdCNYSMXoZdmyL1k09lX+Q5jETj7hSBuFFzzt8oHnis1CyCpyFMQQDa/p4I/5skIClApJsKEkcg9BzjP4qaFLUoWKifjExq9midTJRacZbmhx3FlS8hADKQVMdyetPKCHDeIe0TmbKyiCHp7r/AF33gBxf/bkn+FvBkmLHA8QkSphWQ2YX1dLEeMK4LTY8cj9Vxb2/gLjiclVyHCRWrUNnFvFvvekKBIUlQIPTKX2IaledyKUjF4jEJUe4jKGYXehBe9Ogi7w3DrWXSSkFRObpTumxJtbkbxHjpciRzOUqq/obELJZw+/i+7PszfURAOGyzXKAd2GwsDTUerdgxlYElTFy9aAfY2uG1FIspmUrfKOtSU68vlVoouuDZTIsf2fnJQFp/FlkPmTp1TcQFTM0j0bstiyQtFTkIPnf4h/E7RLxfsnJnupvZzP3ksH/AJk6/ONcHqVmZ9RolpkealnhpmVr0gjxjgM3Dn8RPdei01B2D6HlFRQCA6qqPup+pg0aVJNWh6ZYCQpdP3U7xCMSrM6j4A2GvjFWdMUouTmO20PSN7wAVe7LKOMmWrJM7w0UNQagkdNoLyJ4WHSQRGcxiHQDfKcp6Go8i8QYeepBzJLb7c3Hq8Bg0momYdJLkB+kdA2Xx8N3kl9WqPnHRBaZcxeLVOPeogH3el33OkVcRiQhNbmjczU/CkNxWLTL58uSfur5QFxClKqp628btGeMbNrlQ6dizMmJ2zAt4gD4Q1QqTzivmZQOxHkIszpfeLbxbwVp2xhPONT2Z7EqnNMnOiUagWUu1f4U8zfTeCXY3sQKTsQl/wBxBsDWqh8hG4Ur19DCSl4M2XNW0SgZKJEogJCUoD5RRmq4NXJ+bRi5qypZJqSpzoxq+zanwTGp7S4jLJIf3yE62ufgnyMY1SzqA7pp5ptbz+kUPkmBWmxgnVH/ABf5u/l5XiMmjWLEeIJ9N5whVo9wz3BAJNdywtaI5tQQaP5hxU+VIhqopcZnvLcMXUDd6j3hzs0CeGpeYB+UZi+zg0OjmDYwoZiHrmY/vaEbADSJBLawHIinO0WqaSpFEsDnNTbAeL4Mc3cZjVnFOVYtcMwCpeYqYuBYk78oJhHXo3nHBFr8tHiPI2qGj08Iy1oFr4IlSicx7xejfHWHy+DS9iXO7/KukEikeqHxhQnWnyPhA9SXkb0cfOkqysGhI7oCcxrU6PvCycElLZUs72Y063izk518+scJPT5eMDUx9EfBTHDpZFEAsNAzQo4VKv7MUbp4mLglClAb3V8YUJpps9QH8bwdT8g0Q8IpTuGS1qJUHNiXU3IBjEEzs/LIcZhrQgt1eCoOoJ32APIdPnDnFCw5ODV7mh6wVOS7iyxQfMUDsdwkLSlIJSUBg4d3ah8hAuZ2emi2U31a3WNN5s7k1DkPSOSQws7Ek1N9n+sMskkVz6aE3bAfDOAksqbSrBO/MmD9GpsQKgUcaCHJRzINA5bUWAFonQRQNowFzXU7VhZTcuRseKONVEarXW5vsGr0iQGu9epJABA2u/n1hqlW5guXoHp41ENUrU679GLJG1IUcM9mMQ09I0IU4uHVVL83G0boIY/AMwPiw0jzTh87LNlq/dmJNjXKK+EenJBal2uwJdXPpGnBw0cvrVUkxsyQFgggKBe9Q1nrQ3206R592s7ElCvbSXUk3SS5BoaHUVj0kJqPIDkKk+t4hxsjPLUnVST51y/Tyi5rYz4crhI8KKALuDD0KFdX8BGu4rwRE5yAEq8geu9GHWMricEUEpYpI+X1HOKYys7CZxlgomAapf8ApIP3geldPXj5iCUpAGb+RT/0mBktNPV9IYIrDeOh1RYOPVPOOgEGTSSanl4Cphs2aTU7foBCKPy+JhLlubeUIOIZRVQByWAAv4RuuBdn8hSqY3tVMA9km39Voj7PcBEkZ5g/EIdmfIDf/lUP6fQ8HVnmixyhyQb6AtvzimU72QknSs0CEskJGgAhileretIeT66GI1GAjnNmZ7ZTmEtNKkk3Ogbwcv4RlSvR2p5KAc+LEnqRGg7ar/FQLsguH3UW8yBGbX5uP6qj/wDRvyhHydLAvYjlL8L02J0H/GI8/wBPFzQetoVRcsHN+o0fxaGHptelR/eIaKHZz8+UNV9uVrtCHmW5u7U2hXOxtuDWCQ7Le24qfL1vC02DP1bwjmOgFOfxEI/mPXnEIOSLNbl65Rw+dN3IhOuUc3HKFCuYDjWnlEIOzkct7XpDs3rrz+kMzC9BS19Wf1tDiRV1HSmXbqNmggHdTQsLfpHO7Wra7Bmr4xyauQHbvPsK0aFUpn99SmvYB9hEIIC7bm2gSIcDqxHOpLDUQrs/viwDAGhHX4woTU5c9WSCaWvrvEIKkEB2PJqs550eHCUahjtoKC8clI7vdWrmpTBxrCIluxKH7pNVQQDwktYgOLNqP3oWWNqP3Q2g3f7RxJo4SDYAF2fWnL+8KtWahU4cpAzHm6jX+1IIB2e19WBKQOX3hSL7/mUdOQjkF6JUADShoEjWzVhyS2V3AckOAaCjv9TziCjF2N3IVzNh5R6vhVuhK90gh+aBYiPK8vUk1YU1ap6aco9L7OqJw0rU5QC38LpZjs0aMHyOd169qYQKKfMs1AN45T/E0HIBgYky+nbkWEcRvsetaRqOUYTiaMk6YKUUTbQmnzJ6vsIpYvAInJZVL5Vagh69LOP0gr2rk5J5NSFJCr7dwDxIfwgfKLc9LbAk25kD9KDBkWmTo7eJ3BMx+OwS5AmhYFBlSRZTlnB6AwJQKfDzqPjHo3EeGJxEvKpzqCKsalx63jBYvAqlKKF3FH3B90jxiyMtSLkyJJVprfrrHQ11aa/PWOhqCRE6+P2jVdlOBBIE+YLf7Y+a/t57QH4Fwv282o7iaq5gWT4n4PG6nTQAwbp8mG32jPklWyHIcVMrdra1q1RvpT9IJdmg5WqpokOWvU6cm6uIBz1/fq7tfdviTB/sunuLL3UB5AVYbu/lFUeSrNtBhhRhphzw0jr5xac4w3bFf+oalEJ63WR65xnyrRnfTStQTyppesHO2Sv9SXoMqbbZS9fH4mM/epapHgHp4M0VdzsYV7F9Bcm7mo5O/LzhCkct6/KCuG7PTVyzNCkhOUqYguwD9Bag9AW/S/jUQaY8ZqTpDkJa256We3l8YYJfIW1MXeBcK/aFEZilKQHKQHJJLAPaxheM8OGHmmWFZmCS6mfvAFi2zwadWD1I6tHcqLQNQnQ/IR3s20Dbaff+8QzZjOxGppGtHZyV+yGYUnOJWbNmV72V7O3hEUbBkyLHV9zMIA5eAf4+USBD0Dk2qnyb9Yje9fIQ7BnNPloLkKUARZw1tKREO3SsXK1H66kttEia/vFzagBHpusHuPcIlykS1oRkJVlOW5DP0uIApsKLNTr8vhBaorx5FkjqRwTmuQALOzMN+bwoIJJdSm95jRhYXix2VlheKKSkVQSHY/mRXygj2kwSZc0d1s0t6d0OCqvk0FR2sV5anoBKUMMxTatTrp5feHoQgBytJIctd+d/TRBNmAAtlsK5nbpGh7BoExM2xImVao91LQUtyZcmiOoCIkOE90kEUrf+IwmUUcJSDU9A0XeMhCMQtPdDLN1BNVB7bCBGLnD2ZCSixFC5P6mJpdjKaasKqQkZSjMASSTkIHIAtrDBSjpoDprr5RqsFhirBhTf9N6ixCXqOsZk5zZK1X92Us0001htOyZRjzKVp9h2BaZmSlJmEBqMnS1SIVWGUHzIKS1Q+4YJPLWLvZPhs1OIUZktaUrZipBQDQuwIHKL3afh2SbmyjKUip10PJ2AHjBUdrFWa8mjsAiB7o1AAGbRw/zj0fsosHCy7ADMkauyi5pHmoUSoe4CLAOXeztRnbyj0XsU37KACPeULHk5Oz/aHw/Ip61fd/mHgPWgHKFA9etYXNvbmLCF9WjYcYyfbWWAZSuRf/j3h8TGbllqHp5MS21fKNX20Dy0FjRTWb3kG3kIyUt9db8r+vKMef5HZ6V3iRfw036XY6eRYE+Yih2g4T7aW6R3h7tGejkem0iaX0Hp/wBB4ROmZv41ihbOzQ0eb5Sajx6x0W+0OGCMQsAsCQr+oA/OOjUMafgGGEuSndVfO3kGizMm01PKmXcVu36CIULUw7yUhhQ6UFKDp5Qiv50+AO8c9u2XEE5Xj9aa7OBXYMI1fZdH4DkXUS5o9h9PhGRnMbqfw5E6nmY2XZof6dOtVMW0zH6uYaHJn6n4BF4Zm6fGJSeQ9UhFLOw+EXHOPOO1i3xMy9AAOXdS8BjLNmJJYDmXpbyg72qUf2qZVvdpT9xLGBWHxRlTErSQopLgXFN2ik7GP4L6HoOH4efYGWGCzKKX5sEk+bxmZf8AhvO1nIHRCj9RGv4RixMSFj86SRy8YFTe2GH3mHwP1VF7rSrObB5FKSgd2d7NnC+0Cl+0zZfy5WbNzL+9DuNdh/2icqZ7VSXYMEgigAF4l4PxyVPWsSwoZUgnMG1I3O0LxntAiTNKVS1KOVKiQQ1QwvEVadyP1Xk25Bv/AKbSgCVTpp/oH0MaCTgEqk+yL5TLyu7FgMt921gAvttKFpCrbp+0GuH40zMMJiO6TLURqxyk+NaRItWTLHLXvKn/AKf4S5Kj1mn6Ry+yGElFK0DvpIKTnWpj4looDtzMIH4Adruz82b6xEvtpNWpCPZoSFrSDUkgFQFKwHKNbFnpZ+7/AHNZ/lsuYPxUhQSQQ73Yh6coh/8A5TBf+yj+lRiPj3FVyJQXLAJKgljXRXOAK+22IrSSG5H/ALrRa5xXJnx4cs1cXt9TQnhMiUoexlJQTQkIyv4xfHD5Sx+LKQsigdAUw8RSsY7hfaefNxMtEwoKVPYAMQkmjV0gx2h4xNkmUJagkLzZnANstnHOJCS3ZJ4MmpQb3DSOG4dNRIQOkpA+kR+ySmb3UBAIFgA99ox6+1GIUx9sAS9EpT9vj0gn2S4pNnFftVe0KWYhrEClBu8RzTpIMumnCLk2ayTLQwORy12T8zWJc7WSfMCMPxzjM5M5aUTChKcoABNHSCbavpA3E8Xn1/1CweqjcU8TDvKltQI9FKSuzd4QGtK5reMXJgL+7/8AL9IBcGKhgs6n/wBtyTf3b83MZVU4mhUtVgPrfXnAU6ihYdN6knvwbfHYlIVLS6QoqokVO7nlRoodssdllCWMpJOaoLhqUbx8oBcAlAYnMpWVIF1EAUIt65xZ7SYtMyaMi0qAS2a4JLlg2lYGu0y6GDRlS5rcBpnqNglIcXAtvRV43nYeYr9nL5aTFVGtE84wWKlUDFIBUCSNQGe2nL7xu+wtJCw4cLqw1ISYXF80W9Z/SNKFK/h5wmZW4jirofhCt6+pjacQznbWX+Cgk1C6MLukufgIyI9fSNf23V+HLr+Y0/43+XnGPEY8/wAjtdGvukToW35R4j16ETJxhFAEf0J+0VQYc/wig2UgHx2agzaoCiwct4x0PxeDStZUbnr946NadKim4keHnZpYLuQwPUD+0KVQI4LjilRze6v4bGC2IllMc+cdLNa3Q1423ZM/6ZP8yvn+vzjCPGz7FzHkKGyz8Uhvj8oMOTP1S9hoDDWpeHZfVvVoaB6+0XnKPP8AtYP9VM5gafwCA6UuNW3YdPOD3bBLYk0YFCfl84AAM9K6salreNBFD5O1i+C+hpuz3aWVIlBM3OCknKQAXG1wxvGaWXJbMxdqC39mhqSFDfc3IO28PKerNvTx2iOTaoaOOMW5LuXeA8UGHmZ1BSklLFOpqC48R84l47xZGKme0QlQCUBNSLgqL06wOys9DpdVrQ8DSl7A8t4luqJojq19xplcl71Nud4OYHteZMj2IlBXdICiSPee45PAUoFiE3rck3u0cJo/eDncGg0bVucFNrdBlCM1UkO9k+Xuk+PSElSgCg5UuCCK7MfXjDgl/wCKlzQB6UjkrJPdRej5WDb1IgDBfi3aheJSJZlJSAoFwToCAK9YGEB2oAKmj/HaOCmFwdKAnr40hfbclACjsKWHnDN3yJGCiqiixgsQZa0zAElaXUHDNRrecTz+Kzp6gqcUgIoGSKA3tvSKa5lSACqgsBsNTrEufumvh0vanjBTA4q7rcVAs5AoXpptWLGC4lNkj8JQSSxNNA7O4ikZq3fukGjOS9OQiwJhCqDNRnJA3oN4KZGk9mSKnKOZS1Ot3Jy/mOtNS9ukPU7mug0DPz/itSIUrUwcOX01PUiwrp0jhMXmrluN6eYA1g2SiabiJigB7RWQVy1Zujt4Ryq6nSlvjoYZ3vypGtyanwHp4VLhILAq60f1y0iAocoX0d9anrCpSAGFA1A3rTSGSs2rDZnJ5uW6ecMRhXOZVVDpQcvqbwQCYVZUSqoFO6dAwagsSa+Ub7sQPwV1/Pdv4UxiSfVflG17DP7Bf85YWbupu0WYvkjH1n9Jmjf1Y+Ec0KYUD19o2nFMv25HclX95XyEZCNV27m96UG0UX8QLeHpoyrxiz/I7nSL7pDniDFTfyA1uel2irxfigkp/iPujbmeQgTg+OPRdz+bQ112hYR7l826pBgkanyDx0MRPDVBrCxcZ6MjMm1CRBvhmNCgJazWyCf/AKn6QHxLaXifh2FdlK/vzimUVJbmxSoMTZDW8o03YOd/uo/lV8x9RGek4jN3VXsDoeR+8G+ya/Z4kA0zgp8bj4gRnj7ZUyZlrxujZN684T7fYxN7Jr/bxiMp9dWEXnFMP24lgT0t+55d5VT5xnW8vVY1vbzD1lL3zJ8spH1jKlPT5xRLk7HTu8aG5Ln4troKQ1Mvm+tQPo0ThHpvj1hx59eVN4UvICj+LmwZuWjw5Ut76bZgHPS8TJPzvSvSFA6DzJ69YJCFCGoKMdB94clGmjm7AHyrErHYixvSFKG3+bmJZCPJ0LUrS/IQ9CKg7FqJ+8K3oD7xIkdSX3ggGJQ2W9K6X2hwlGlyxrXUwqWpa5NoQBm86g23POIQ4I3fnW/KJAWfYWFoagCnpn1rD0i1NxvBAKiwfSvUnZomy9T3ugP9ohToeXjEiVH67fKGQCRqEVvvfrtCvVy9/uIjHh+vOtYcRXxr+v2ggFSpvif15wubbz+JcQl4Ulqmg56dYhBU19eMcoQoIaFSIhBol+vvG67GS2w55rPySIxqRG67Mymwyf4iT5kj5CLcPyMPWv7v8wu8KDEZhJs0JSVGwBJ8A8bTimD7X4jNiVN+QBO2jnrUmM3xLiiZKXNVH3U79eUdx/j6UqUo95aySE8iXqdIx+JxZmKKiCSd/l0jI46pNnoYLRBRGYqcuYsqUSSfTDlEYBh2YDQvE2FkFamCepJsNzFgRZGImpDIKmG0dGkw2FCEgBwOqQ/MvHQKE1IAYRDqbz6QXEthTp9orYHDZQXufQ+8W1fOKmWtka1UoYvYLiBS2b8pBSrUEGnhFIhvCEmkQjVkTa4PY8HPTPlJmINFDTfUeELNlU5g1+keb9me1a8GcrZ5ai6kE70zJ2LR6nwviGHxkvNKU5F0mik8lD6xKo52XHpf9jI9sMLmw+a+RSfI90/EiMSpGser8Z4QVSpiB+ZJA+nxaPLVpLbHnFOTk2dI7i14IgPVdoT9OUdl9bkxHiMQmWHUWt1PTUwqRsdJWyQlqktQkn+8BcZ2hZTSwMupNc36RR4hxVU2nup23rr6pD+F8JM3vFwjU6nknnzjRHGoq5GDJ1EsktGIuyu0lnRfYj6+EEzxBAliYSwVa79APOAHGsOlE1khhlH9/hFjFj/SS/5v++C4RdNdyRzZIuSlvQWRxiSfzjoQR8YsSsQhXuqSrLU1BEZbhnDvbEjNlYPZ9WaDeI4KrIJctSUpoVEu6jzIHwgShFOrHx5ss46tOwS9oNFfEQ5w9/j8IwoRy6/cQel8KXJlqmMkrAodEpb3uatoMsSXcWHVSn+HZB6mvoxyp6U+8oDqQPnGQ4Wr8aW98wvu++8dxQkz1g17xvy2hlh3qxX1ns1Jd6NUriEsf9RIYWBH0hZPEZa1MlYJIpfS94A4rgCpaCsrBy2YNqzOesRcBrPRQa2uO6XrB9OLi2mD7RkU1GUasP8AEOLplEAgkkPy2vCcO42maopbKrQO4V0O/KBPaRX4wvVI5i5gSmYxDFuhNDyaHjiTj/crydVOGVrsg7xXiy0zVJCmSGZmGgdzeLnCfxpLrJ98nezbxmcRiStRUbm9AKgAPGs7P0w6b1zH4mJkWmKBgk8uV3xuX0JYMLCHAtHQ03jMdSizLOvrcx6LwmVkkS0m4QH6kOfiY8+wOH9pMRL/AH1AdA9b8uWkeh4rFIlpKlqCUjU08OZi/p1bbOX18uIk5VHn/b/t0lAOHkEKUffUKhP8Ia532iHtV2rmTgZchRlIN1j3lDq/dHxjDngG61V6feNTaRTgwU9UgTOdRclybk3jvZkbwak8CRT3j1LeNBF6RhkJ5aU+8UnR1IC4Lg61GroHxPh94PYXBhAYNprV+fOHqIYtTeHpmWrp82iCNtjk9QOTPHRDMNd4SJQKApxRSogVSKN0pFhGNSaOx2P3gUqbtrEaZgau8VUaqQbzl/XnDmFdf7/aBMvEH8pIiyMedQPl8olEouGJMJjJklYXLWZahYgt6EVZOPBplL+cSH08TgWvJ6R2f/xMQvuYsZTb2iRT/knTw8oH9ouEJTMK5TTJM3vJUliH1FOdfGMSkX2ibD41aAyVEA3ANPEWiucNS2ExwWOWqJbxKFJUGSSklIJF9XpyLeZ2iL9llzWCgHIOXMGtdjuDFqRxsH/cHiPqItyJ0ubVCkry1oah6ebbxQ7jyjXSl/JnJ3ZdBBykp2bvA66/eE4fwBSFuVukH8uYP15QflcJypUmWcqjVzpV26PTpDJuDmpIYJUnNsXCWrrcGnNxDeq+LKfQinq0/oZztBhFlaVJSVDIHYPYnblDJiD+xWIKV83Zz97wenTlJSCqWoOW1oGzAml7jqI5WLTUEKokKV3SWBe7dC+0Opukit4YuUpXyZbg/EBKWVKBLhqNuDr0jUcPx4mglKVAA3UAAfjDJkiSQoqShkkAkgAC1H8R5xblgJAAYABgHAobNEnJS3oOHFLHtqVGDavn6u0bXijfs8z+Q/KIT2ckk+6X/mOvjBKfhQtBSQWUG2hp5E2hMHTygpJ9zD8HrPl/zD4Q7iSh7df8530MajD8Bky1BSQXSXDqMSzOD4dSitaUual1EPzZ4f1ldlH2SejTa5sCcU49LmS1ISFOpmJAFiDvyit2cDzwdgTrqG8LxoVcLkIqUISOf6xYyIlJcAJTSw3ID063geolHSkXfZ5yyKc2tjOcckLXPVlSVABIoFHR9KC8XRwLPh0AjLMAPm5LFvQgkviaagAkhyQ2gD5uhsN4RE+YWOQBynmwNSSaaU6mJ6kqS8E9DHqk3vYEkdk1H31pH8oc/FqxoJKUSkBL0SNWsNTSIkyJpYqUEli4uASGDbgbkvDhhEIBdRIyhPeUaAXrz16QJScuWPjxRx/BfqWETAQ+nRnG4hSd7axQx3E8iMyU5wdrCMzjuITJvvKp+6KCJHG2W6ttjZYXtlKwxUpA9tNbKgWQnck6nknnWM7xHtLip8z2kxebZFkgbAadbwHTSHS1nlGmPtVIoeNOWp8mmweKC62O20SGZ/aM6jEFJcXHrygzgcWJlXD0cHT9IgrjW5bQs+X9/XSGZCDfW9YmEt689tIeUszkHp15WgC2JWrEV0qfg0NKhqBW7BvrCTEk2bpWsU8Zh5osT0DD46xCJFj2Y1+0dAFWKL9415vCQS3QQFG39ojMom8TFdgKRHmYtFRccju3i1IwRXV2Tqd+kdw/DhZzK0LN94MlLecRsDZXRIyig6/rDvZ5vrFkJducKEOekLYtkBl0YQ2Uim0TjSIMdMypURoIKICuNY78gNdeXKBUicUKCkqKSNQWPwiQS3LmpNYd7IU5w46QWwHbOciigJoG4Y33H1jR4PtrIme+FSybuHHmPtGDyxKjDuwe8UzwQl2HUmj0rDLlzXMueCCRT3gDrrY7NEyuCA5f9s3BOX8pdqACxZxq5jzzE/h9xNAGJOqj125RFI41OQe7NWPE894zy6WX4ZfqgqSe7R6KvgHdJUhyFGiSQ5AyggO3utSkVv8AIwMqVBSUpIWnUA1GV+htz5RlZHbnFJupKv5kjTo0W0f4kzgWMtB8x9Yr9HqF4YfYGsTw0SpmYBXf71ACKABuVOscrBInH3spKB7w0JJoDqGOhipJ/wAR1PWQn+o/aL6e3D/9Ef1/+MSuoX4f3RKgyJXCEKKgVHvHMTlDKZKQQktsNGesPRw2UBmAmPkFEhIFC4SAHZXe+B2iCf8A4hFNpA/q/wDGB+J/xFmaSkDqSYKhnfb9wVD/AJB/F8OCwxlKUxDByEl7mwLgDbWhhszALCMoQlKWNFEkHZOrvVyYy2I7fYo2KEu1k/d4HYntDiFg5pqi+xb5RbDDl71+7JceTXTJoQBmKQQA5sNmrpFDFdopSPzZtO7X42jHy1FTlRJNbl/nCT0sPKNKxLuI5BvGdq1FwhITzNT5CkCZuMXMDrUSdjbwEQCx5Q2WYsUUuCtuwjw7iKkUNU69IuT8AJgzyj/x+0BZfyixgsYpBpbaGEardCmQbEt5RycOTqIOTcMmagqIZQ13gMoh7CIMpKSsRKDsIWXMUhQUAQfVOkKZ+UWEKcSYBDScPxwmJdNNxqDXWLAQAK38B5+AjK4LHlEwMLkA83jVIQ7eI8d/0iFUlRwPJh6+8RhdPXT0YkRLoTcgBn9cvjClAFbt9ga7xBdipMwKVFyEnqAo+ZjofMSDWtefMx0Qaz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2774" name="Picture 6" descr="http://www.pnsport.com/pnsport/images/_productPicture/MOLTENRUBBYRA511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8142">
            <a:off x="2928926" y="164305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4.bp.blogspot.com/_lkS0GFOEpwc/TLVofxOJhZI/AAAAAAAABdY/ofYgymXSnic/s400/Casco+Protector+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928802"/>
            <a:ext cx="2786082" cy="26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img.tarad.com/shop/f/footballcrazy1/img-lib/spd_20120731101243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97460">
            <a:off x="464647" y="4100477"/>
            <a:ext cx="3030686" cy="200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thaiboxingproject.files.wordpress.com/2010/08/e0b89fe0b8b1e0b899e0b8a2e0b8b2e0b88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714884"/>
            <a:ext cx="2981325" cy="180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571472" y="1571612"/>
            <a:ext cx="2714644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42910" y="164305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บาสเกตบอล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31746" name="Picture 2" descr="เวกเตอร์อุปกรณ์กีฬาวัสดุ-02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43314"/>
            <a:ext cx="29344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://upload.wikimedia.org/wikipedia/commons/thumb/4/48/Basketball.jpeg/220px-Basketba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428736"/>
            <a:ext cx="20955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belong2u.tarad.com/shop/b/belong2u/img-lib/spd_20120806114459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000372"/>
            <a:ext cx="4429626" cy="295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500034" y="1500174"/>
            <a:ext cx="3286148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500034" y="15716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อเมริกันฟุตบอล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074" name="AutoShape 2" descr="data:image/jpeg;base64,/9j/4AAQSkZJRgABAQAAAQABAAD/2wCEAAkGBhQSERUUEhQWFBQVGBYZFRQUFhUUFRUXGBgZFRcaFxUXHCYfGBkjGRQUIC8gIycpLC0sGB4xNTAqNSYrLCkBCQoKDgwOFA8PFywcHBwpLCksKSktKSkpKSwsKSkpKSksKSwpKSkpLCwpKSkpLCkpKSkpKSwpLCkpLCkpLCkpLP/AABEIAOEA4QMBIgACEQEDEQH/xAAcAAEAAQUBAQAAAAAAAAAAAAAABQEDBAYHAgj/xABGEAACAQIDBQYDBQQFDAMAAAABAgADEQQSIQUGMUFhBxMiUXGBMpGhI0JSscEUYoLRcnOS4fAVJDM0Q0RTVGOissKz0vH/xAAWAQEBAQAAAAAAAAAAAAAAAAAAAQL/xAAaEQEBAQEAAwAAAAAAAAAAAAAAAREhAjFB/9oADAMBAAIRAxEAPwDoHaN2jUtlUQSBUr1L91Rva/77+SA/M6DmR827yb+YzHMxxFd2Vv8AZKSlIW1AFNdNLDU3PWN+t5Wx2OrVyxZWYilxFqSm1MAHh4dfUma/AREQEREBERAREQEREBERAREQEREBERAREQEREBERAnd3d98ZgWBw1d0UX+zJLUjc3N6Z8Ovna8+kOzTtKp7VpEECniaYHe0r6EcM9O+pS/LiDoeRPylJrc/eJ8DjaOIQkZGGf96mdKikcwVJ+nO0D7JiYP8AlWn+I/KVgfFMREBERAREQEREBERAREQEREBERAREQEREBERAREQEREBKiUlRA+toiIHyRERAREQEREBERAREQEREBE906RY2AJ9BeVq0GXRlKnqCIFuIiAiIgImXhNmvU1Uac2Og/v8AaZqbMpLbMzNfjbwgG9iOZPCBDytpPphsNcDKTfzY2GvO1pvOF3QFSkKuzzhsSyr4qRoinWUf0XJDHrz5HlA5OFnruj5H5GdN2Vt9XJV6VBWBsQ1M0GB4EFk4H1AkltHaOLooTh6OIzDX/SLXpWv+E+I6eRlwcetKTrOxN5sNtD7HFYemtbkCoXP0VtCG6GQG9e4SUkqVqL2CkHumBzWJsbHhofTS/C2oaLKieqlIrxFuevl/KeRIPraIiB8kREQERNh2JufVrUzXdai4dSMzohdjc28I8up9gTpAgqOHZzlRSzHgFBJPsJJ0d0sWxt3Di/4hkHza07btPZeG2Lglq0FolyULLXutWsh+IU1Opqa8HBA10E0XeveintIingdnmm+hNRSxqk8xkp+ADqbn0lwR1LshxZXM9ShTXmTULAe6qR9ZmL2LVyPDiKB89Kot80mTsXczH0LVKmKp4JeJ72t+aAkTqG7YrVFBepSxFM/DiKV1uRyZD/5A2hccuPYmy/HilC+a0nb566SrdjS2BTF5weOWiSOuqsbe87f/AJOmu7x7iU8T4lZqFXT7akbE9HUEB/fUecI5Hj+y+tTPhp94ORRrk/w3DD+zIynuqFezq4P4WB+osDOzbD3Gq4epVIetVBVcteq1N1bmQtMHMLHje17SRaiHQHKK6k2OXI4B4E6m1geNrkRiuLHYtUD7JVqAfdQgMP4TaUoYyxyVFKk3GVxYn2PGdixG6VF+AyNyuMwHpqGHsRIPbW7FRFOdRUpjm3jUfx2zJ/EPeFct2psCm4zU/A3l90+3L2msYjCshswsfz9DOgbQ2UFJNMlTxyPcj2OunUXEiK6KwyVF/wAeYMI1SjRLGyi5PISZo7Op0hepZ28vuj+f5S9UoigngHH4n4n+4SIq4kn/AB+QhGXidoE87C/oOFtPKYT1h5kyy2vGMkguZl8yJP7qbyVsNWVqdQrqt7EDMFIOVv3TbUcDzvNdyT1QOVgYG99oG26NfEpXoUjScqRVUkMtS1rNccWsSD/REmN0d4Sf83Y30z0WOpykar1tr7Xmm7TN3peg+tpl4R+6bC1B912X+EOB+TGVb1u2193kxF7+FuKuOIPXzHT5WmLg9rOrDD4vR7WSrxWqOA1PE+voes7iQA3Ekgi48g3tw06zF2pgFrUmRgDoSp5q1jYg8jeaZant/dQEZaa6MdF/4bsbBk/cJsGXgL5hwM52VsbHledI3Y3oFdBTqm1UWCt+LoTyby85Db/7FCuuJQWWqSKgGgWqNSbcg48XrmmaPoaJW0SK+R5WUktsXBLletUF0pC+X8bHRVv5EnXoD5iBi0aYQZmALH4VOoH7zDn0Hz67rs3tWx6KKVEoABZQadN8tuBHhGvU3mkly7XOpJ5DUk+QH5TaMNsRMOofGuyXF1w1G3fsPN2OlIetzGLLzGUlBa1XvMbUq4vEPwoU7vUbobcF6Cwm10sJigoR3o7LpHhRpDvcW4/q01BPUiQOyd8KaeBbYSgfiXDg96/9ZXN3Y/KT+D7SsBhv9DRck8WsAzH952JY+80J3Y256gh6eGzv/wAztJjVf1TDrovvYzZKmwaji9XGVzpotErh6Y9FQX+ZnPcT26EiyYcAfvPx+QkfV7ba54U6Q9mP6yGt/wCyXaVZ/wBto16r1TQrgIajFmCMDpmOtrrN7r0gROU9jW1+9q46qRlFRqR04ZrNcD/HOdQfGr5wMFscaVyDYDU8xpxNp6QIEKoiU75iDTVQAza5sosDrr1mFiaozHmJBbt7z0tcM9UCtRd6eVjYsqsQhBPHw5R7QjYaWBBNN6uSpWpqVFULk+IePKtzlBtwuZllrTEOImHtBErU2p1VDo1sym9jY3HDUWIBjBD7y7oUMRcKRRrG7eG2VuV2p389My2PrOUbwbHrYZ8lZND8JGqsPNW5/Q+c7HtTG5VFRaHfVEsFC5A4ViA+V24C2pHO0s7Uwoq/Z1ER6LKc1z4gwPhsLeV/ECCCJVcOFWw81/KR2M2cD4qfuv8AL+U3XeTc18OxqUiWpdeI6P8A/YfSazUwhPipX0Pip8wenmJBBBJ6yTMxiBhmXRuY8/M+sizVPmfnIi6wtLd57pi6+h/OX8PYkDzP0gS1aorNTN+Ci/5zPxdFzhqD5GylqhD28J8eXQjqp42kZXpiwJ4n6DlOo7vYIDBYZGAP2YJFtPG7VOHowmlSWPV/FfLk8OX4s17+O44elveeAus94ruy72tnHdh+INviS/LmeE9WlZcMxdI0ap8szD5G03LA45MZg61Gob1e7LU2PFmpguv8WhB9ZA7z0ctasv4ajkf2jIkYjIOHhdW08iQRM1X1N3g6xFokHydh6BdlVeLEAe86bszAKlMIALAeXHzJ87zSd2DSV2eo4UqBlBDG99CRYHgPzm77P2jSqaJURj5A2b+ydZYJTZ2yqKNnWmgb8QUA+x5SDXs8q16z1K9cWZifACWIvpq2g05azYaLTOoV7SjDwHZVgwPH3jnq5H0W0l6PZzs9f93U/wBIu35mXaOMMykxcCwNxcAP91pf2b/rPLbkYH/laP8AY/vmcuJnrvoVc2bgaWHTJRRaa8cqiwueJ9ZltipFYrHrSQvUOVFtmIGYgE24c+M94XFipqofLplLrkLAgEEC50/lCMupXAuWNgNSfIDU/SfPO8O0WqYqpWW4zMWHuxI9NCJ0/tI3jFOl+zIftKovUt9ylzv5FuHpecsDXOvO59uEDbN1O1KrRIp4gl6fC5+JfQ8x6zqWD2qlZA9NgynmP16z5+qYUHhz9vpJLd3eWtgn0u1P7ydOggdyNSK+GavTanSq9xVa2WoAGtqCfCeNwCPeYGy9ppiKS1aZurC/UeYPWZYMDxtTZ60HzVGymrlp+JrLUIvayHTMRfhy08prmB3ZpjEd8AUtfLTP3WvY6g6jS49Zv9B6eJCrXRajU2DpnAPiAIDDycAnWQO28ORWanSp1Mvd5+/K3pIxbKEJ5tzt5QNS3p3FWsTVw4C1eLJfKtTqPwv9D04zle1sCUbVSpuQykWKsONxynfaNa+h4yI3l3Up4tSdFq2sH8x+F/MdeI+kWGuGJUsdJIbPUG7DytbqZa2xsh8NValUUqw8+Y5EHmOs97Layt6rMqkMRSLsEX4iQosBe5IAHWdp/ZwhCLwQKg9EAQf+M5DsDEBMXh3YXVaqGx4cbj62nZGWwJAzEAkDzI1tc+c0i1Wrklhkfw2sbCz3F/Ab624G9tZ4/YfHnu2ilQA1k1IJJXmdNPKQT7y1KhBphV/d8TXBA1zEKujBlFutxqDNnoG6gkWJAuPI21k2bjV8bJtnHJN+KeXFYgciQR/Eit+ZM1HEcFHkD9f/AMm7dqZyYoG186Ifldf0E0NnJJJkZfWkRED5bwvdincsASTca36aCUFFW+FhfrxkdF4Gy4DeTE0LDNnUfdqeIezcR85t2yd9aFSwc9y/k/w36Pw+dpznBYkk5TqLE68dATx9pdohamguG8vOXR2elUuLg3B4Eag+hmRTqTjuC2jXw5+ydlHNeK+6GbBg+0equlWkj9VJQ/LUS6OkLUl+m80NO0ylzoVPZkMt4ntRIH2dAA+dR7/9qj9YHRygYEEXB4jjf2mu7xb90cKvd0iK1YDKqA3SmBoM7cgPwj6TnuM3rxuLOTOwDad3SGUHpZdW9zLmK3WahhmqPo90so4AE2OY8zw4SCC2ptF6jM7tnd2u7Hmf0HK3KYtHEjzt+U9YtvCfUTBECYV79fTQ2/x5T0WB+EX9dLcpE06hHCZtDG5vi0PmOfr5wrYNy95WwdbLUP2NQ+IDghOgboORnYlIIuNQeBnBWq30b+4i1tJ0rs03h72kcLUP2tEXQn79Ly6lL29PSVG14N6wZu8RUAINMq4YlSL+K3Bhp8+k2DD464udb6OvI9f8c5D5JbxONNJbgXLMqKOWZ2Ci/QcfaM0YVfZFamqmsyM92YNRuqWJOUEHiQpF+o95ew9bNx4iXcftMimyEAlVzqxuQfEEOii4N2XzHGQ9LD1c4NyxHKxRFNgQDzIMkurfGz39RfaNu+MRhGqAfaUAXU8yn319LeL26zk2zjow9DPoc0rixFwRYjodCPlecj2h2b4rD946halMZrBGu+QG4OUjXTja/OEiArOQAw4rY/I3ndNlYsVaNOoODorfMa/Wc17NdlU671KlVQ/dZAiGxW7ZiWI5kWFr+c6BsViqVaaqWNOqwVRYEhyHUDkB4vpAlcThqajNkBbllUFr2vp1mBU2qqNTWp9m1ViqKeJIF/7vW3nJQVsoN+A/ScV3w3iOJxbVEJCJ4aVvJTct6ltfYSSNW2+6z+2Nft6B/wCm30c/znPRN07QdpHEUcDWYWZkqhurK4UkdCdZpYhl9bREQPkiIiBIbCpZq6L+I2+fh/WTG7uzCFNQjW5Ue2h+ukjd1WH7XSB5sAPU/D9bToW2tndzoB4dbe+v6yLENhcEtR/GBkUFnJ/COvU2EihgQ121UEkqvGy8gb8dJsLUMuEJ/wCK+Un91dbe5mLg8A9ZwiC5PyA8yeQhUPT2LmYKupOgAW5Pym17O7NVsDWc35ogGnQsb6+gm0bG2CmHXTxOfie2vovkJJZYRD4bdTu1vhHpUivxrUXM9Uf1rHTnpb5SK3/cLhQv46iW9Fux/SbbknMN/tsCrX7tdUpAr6ufiPoLAexlg1DHDw+p/nMMTIx1TUDy/MzHvCF4JnkSrQMzDV7ix4jgZn7N2m+HrU61PR6TXtyYcGB6EXHvIMG0kKVTML+zWlH0NgcWlaklWnqlRQy+h5HqDce091cKHFmFxpp1BuCPIggG80Tsj23cVMIx+H7Sl/RPxr87N7mbXvvie52fiHGh7sqPVyE/9o0TOE2fapmbTOtszcLAaAe9/eR+IwrZ75yFFrKOnXnOL4XfLFoAvfuyrwWoc4HpfUe02zYvamDZcShFvvp4vmp1+UYttroVVyq3CM5uPCgudTa/oOJMxdubVTDUWrVLlUtfKLk3IAsPU8572VtyjiBehVV+imzD1U6j5TJxeFSohSoodTxVhcEdRCOY7GrPTr4sYOm1q6rUo5gEyKb3bK3FbnS03LZDMK7BxZqlGk7AcM6+FvzExcfQFPaGHIACvSq0rDQDLldQPTWeqG0kqYmi9M3GavRa4t4lANvmsDB7R9vd1RFBDapVGtuIp8/nqPnOY4LCNWqLTpi7OQqgf44CdO7SN2mxFJKtJb1aZAsOLIxtb2ax9LzD3K3MbDs9bEqVdCVphSTxGVmGXiDmsPcwqB7VsGtEYOivCnScDrqAT7kEzQBN+7Y6n+dUV/DRHXi7fymgiRH1tERA+SIiIFyhXKMrLoVIIPUG4+oneBUo42glYarUF9DYq33lPUG4+U4HJvdzeqtg2ORro3xU21U9bcj1EDq20tih6ApUyEym631HW/zmfsfZiUEyrx+8x4sev8pqGH7R6ZF2pMOqMrD62ImUvaPQH3KvyUf+0K3YCegs0Kr2m/8ACw7E8s7foo/Wa7tffXFVxZqgpofuUrgH1PE/O0g3De/fVaKmlQYNVOjONVp8jY834+k5biMTbXnyH6mHrW4fM8fYTBqg3116yo8k3N57Vb39J4WXPP0geBKExeUgJk4GpZrecxp6RrEQNj2BtQ4bE0qw/wBm4zdVPhYfImdn3w2GcfhO6p1Al2RwSCQwFyAbajiD7ThB4nqJ3Ds+2r3+BpEm7Jem38PD6WhXLNtbgYvDavTzqeDUznFvTiPlNfy248p9KbeZGwhou/disO7z3CsC50CE/eJ4TVdpbrUKtNs2GzuGCqQwSoVuql8/lbM1je9pdRx/ZWGapXpIpIZ3RQQbEZja9x5C8+hgtuHLh7cJpOyezRcPjErLVJp0/EoYDMXuRY8rWN7+fKbxIOW7ZwNXAOrl+8pd+1QHUVFLhgRcnXQ/MSR2SU7qjVp2scXmsDqoe9MBhyJGtusub5YLEVatUFbYalSFQHKDndTcqST5DgByl7H7HSktSuht3jYdsoACrlI1FvO8o2yoSLWBNyAbW0Gtyb8hp854pBtCxA+K6jh8XhOY6/Dy8yZcqX+7biL3v8N/Fa3O3CWmpj75zE3FjwIZwR4Rxscov/OQca7VcRm2i4/AlNf+3N/7zTxJrfbFd5tDEt/1WA9FOQfRZCiB9bREQPkiIiAiIgVViOGku/tb/iMsxAkNjbYbD4inWBuabXsTxHAjXkQSPeTW39moLVMPrh63jpedM/ept5FTf29Jqsldm7Yy02ovrTY3B5o3mOmguIGIWnh9R6S8aYLjWwbmNbH+UpUwbKdLH0/lAxAYlXWxlF4wLvdjgTrDYc8tZeUCehAwispM5j6Ty1JTysekDKHH2E6J2RbRs9egTxtUHrwb9JzoHX2mw7hY7uto0vJ7of4hp9QIV2XaozJfuxVan4qaGwu6g5bFtFOvHleehilDpTJs7qzBbE6Llza8NCw9ZflqvigmS4Zs7KgyKWtmubtbgmmp9IRbem9RKqNelcsqPTfx5LCzg28LXLacrTKtLVLPnfNlyeDu7Xz3sc+e+nG1rcoweDFNFpp8KDQFrtYdTqx1gRu3trUaQVK7Ze+ui3BINxrcjgLczNIq70d5RFEEZBQILHnVRhlA9l+s2ffnYgxFG+XM6Ammdbg6X+Y85ynDVPCBm+HwsCbHyv1Gggd0psCoPM2+RF/zkXi9vUKB5s3iIVPEzHN4gNfxX04TWtqby1SRSptlCrTDMPiJKAmxPDQj5y5sPZyZRVc6ZqmcsdSFQtcseoJt6ecluLI5JtcEV6ub4u8e9vPMbzEEv7QxPeVXcaB2ZgOhN5YEqPraIiB8kREQEREBERAREQPSv8pl08VfjMKIEph1Dsqk2BIF9Da/QkRidkFWYW1UAm3keBynXzuOVjIxWtM7CbYdHz3zHnm1v5ceYsLGFWgPf0lwS9h8XTNMow/EV04E2t6WI+RPQyWGz6NLCU8Q6GsXdkK993YQjUXVVzG4B1vJpiDBAnmrW0mzYqjh6TZK1Kmp8OZKS1nYAi9+/dwOB+6CPWapWGpAvbrGjLV9faXsPiu7qpUH3HVvkQZgBjp6az09z16jUSo+kqlNatMqwzJUWxGourjUXGvAzwcUFpqaK96t0QCmVsFzBCb3tlWxv/RMh91trhsBQqMwH2YBJNhdfCdT6SO2pvxRwyd3QUFgDkVVyUxe9iToLXJ4X5yjbzTbvM2fwBSDTyjVswIfNx4Ai3WXZyTG714mu6tn7vJcqtIkWJGU5m4nQn0m19nWMYrUpsSVUKygm+W5IIF+WgMinabtKpRwqimcoqOUcj4gMpNlPK9jrOPvdeGvlex9BOpdsOMVcPQQmzNUZhz0RCD9XWcir4q/CB0DBFKyCutWmAQoqB6ioaZVApzBiNPDoRxvIbene0Gn+zYZyadyalQXAckWIQHXLoLk2vYaW46dEISolJUQPraIiB8kREQEREBERAREQEREBERArN57Pdqu61sIHKsyMcOw4pU46dGNgfUzRZfwiOWvTuGGtwbEe/KSzYsbZtqs9YYd2Rmcp49DmLo3dVFNhofsw3q5lNo4Wgcho5VzMVKE8F8OVmU/AfEwI/duOMxk29U7oJXNSrqXVhVdbXAFmKnxDwgjy185FYvaVRmFgqhRYKuotctqWuWN2OpN/wApJF1s+0d3KdIVDTbN3NQUqytTNMq7BirLrZkOQ2PHhpreW6G6SuiENRWpWzGhSckPVykg20yjUEAEi/KQ9XeHEMipUJZF+FWZrDloD0mds/e6vSVcqCyEmm7KjtSLcTTdluhPQ8Y6cX92NmVqzFC70qVNGqMqXVrAi4QWOViSNbfnJfD7Hp4bH4eqSSlhUy4jxvSLK2XvbfEVbKdBwtNbwG8LpUUorg34pUyvbnZuRtN8Xb+Aor3n7PiK1Tie8CVGv1JfL7gGXpxTHbHqYuqpo3cBFV67L3aMwuSQSBcC4F7XNvSSJxWF2NTY1apqVnUfZLbM1tRZfuj95vlymmbd7X8TUBTDouGXhceKrboxFl9hfrNDr12dizsWY6lmJJJ6k8YkxLUrvTvPVx1c1atgAMqIPhReNh5nmTzMhoiVCIiAlRKSogfW0RED5IiIgIiICIiAiIgIiICJ6AjS0CgElqFDLTyAjO9r308PTzkZnl44q5DG4I5jX6SC9VZe84+Hp5AWAnpcQodSBoOPK587f44TFd1t16AiWJRJV8SGAUXIFzdjcm/6dJdfaAC3Ga+XLluMg5XtIkGVpi5AjBK7OdSGBUFtLAmwtz185lYbFMHIpvdR+I6ekxK1BDwEx6dU0yeBDadPOBL4juq11cZXGl+d/Xn7yDx2AamddRyYcP7jPTV7knmZkpirpZtfWBFRPVRbGeYCIiAlRKSogfW0StogfMe+u7pwOOr4cggI57u5vemTemb2F/CR73kHPqztN7NE2rSUqRTxNMHu6hGjDjke2uW+oPIk+ZB+a94N08VgnKYmg9Mi3iIuhvwy1FurcDwMCHiIgIiICIiAiIgIiICVlIgViUiBW89UzY3niVgZBryhryxeLyj2TK95LcpAqxvKREgRKxApJfdXYLY3GUcOguajgG2lk4u17GwCBj7TzsLdfFY18mFoPVPmosota+ZzZV+IcSOIn0l2XdmCbLpl6hFTFVAA7geFF45KZOtr8Tpew0FoG2/5ITyb5xM+ICR+2f8AQt6xED5I3s/17E/11T/yMiYiBURKRArKREBERAREQEREBKykQPQiIlFIiJBWDKRLUIiIUkju5/rmH/rqP/yLESD642F/oR6/oJJxEBERA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76" name="AutoShape 4" descr="data:image/jpeg;base64,/9j/4AAQSkZJRgABAQAAAQABAAD/2wCEAAkGBhQSERUUEhQWFBQVGBYZFRQUFhUUFRUXGBgZFRcaFxUXHCYfGBkjGRQUIC8gIycpLC0sGB4xNTAqNSYrLCkBCQoKDgwOFA8PFywcHBwpLCksKSktKSkpKSwsKSkpKSksKSwpKSkpLCwpKSkpLCkpKSkpKSwpLCkpLCkpLCkpLP/AABEIAOEA4QMBIgACEQEDEQH/xAAcAAEAAQUBAQAAAAAAAAAAAAAABQEDBAYHAgj/xABGEAACAQIDBQYDBQQFDAMAAAABAgADEQQSIQUGMUFhBxMiUXGBMpGhI0JSscEUYoLRcnOS4fAVJDM0Q0RTVGOissKz0vH/xAAWAQEBAQAAAAAAAAAAAAAAAAAAAQL/xAAaEQEBAQEAAwAAAAAAAAAAAAAAAREhAjFB/9oADAMBAAIRAxEAPwDoHaN2jUtlUQSBUr1L91Rva/77+SA/M6DmR827yb+YzHMxxFd2Vv8AZKSlIW1AFNdNLDU3PWN+t5Wx2OrVyxZWYilxFqSm1MAHh4dfUma/AREQEREBERAREQEREBERAREQEREBERAREQEREBERAnd3d98ZgWBw1d0UX+zJLUjc3N6Z8Ovna8+kOzTtKp7VpEECniaYHe0r6EcM9O+pS/LiDoeRPylJrc/eJ8DjaOIQkZGGf96mdKikcwVJ+nO0D7JiYP8AlWn+I/KVgfFMREBERAREQEREBERAREQEREBERAREQEREBERAREQEREBKiUlRA+toiIHyRERAREQEREBERAREQEREBE906RY2AJ9BeVq0GXRlKnqCIFuIiAiIgImXhNmvU1Uac2Og/v8AaZqbMpLbMzNfjbwgG9iOZPCBDytpPphsNcDKTfzY2GvO1pvOF3QFSkKuzzhsSyr4qRoinWUf0XJDHrz5HlA5OFnruj5H5GdN2Vt9XJV6VBWBsQ1M0GB4EFk4H1AkltHaOLooTh6OIzDX/SLXpWv+E+I6eRlwcetKTrOxN5sNtD7HFYemtbkCoXP0VtCG6GQG9e4SUkqVqL2CkHumBzWJsbHhofTS/C2oaLKieqlIrxFuevl/KeRIPraIiB8kREQERNh2JufVrUzXdai4dSMzohdjc28I8up9gTpAgqOHZzlRSzHgFBJPsJJ0d0sWxt3Di/4hkHza07btPZeG2Lglq0FolyULLXutWsh+IU1Opqa8HBA10E0XeveintIingdnmm+hNRSxqk8xkp+ADqbn0lwR1LshxZXM9ShTXmTULAe6qR9ZmL2LVyPDiKB89Kot80mTsXczH0LVKmKp4JeJ72t+aAkTqG7YrVFBepSxFM/DiKV1uRyZD/5A2hccuPYmy/HilC+a0nb566SrdjS2BTF5weOWiSOuqsbe87f/AJOmu7x7iU8T4lZqFXT7akbE9HUEB/fUecI5Hj+y+tTPhp94ORRrk/w3DD+zIynuqFezq4P4WB+osDOzbD3Gq4epVIetVBVcteq1N1bmQtMHMLHje17SRaiHQHKK6k2OXI4B4E6m1geNrkRiuLHYtUD7JVqAfdQgMP4TaUoYyxyVFKk3GVxYn2PGdixG6VF+AyNyuMwHpqGHsRIPbW7FRFOdRUpjm3jUfx2zJ/EPeFct2psCm4zU/A3l90+3L2msYjCshswsfz9DOgbQ2UFJNMlTxyPcj2OunUXEiK6KwyVF/wAeYMI1SjRLGyi5PISZo7Op0hepZ28vuj+f5S9UoigngHH4n4n+4SIq4kn/AB+QhGXidoE87C/oOFtPKYT1h5kyy2vGMkguZl8yJP7qbyVsNWVqdQrqt7EDMFIOVv3TbUcDzvNdyT1QOVgYG99oG26NfEpXoUjScqRVUkMtS1rNccWsSD/REmN0d4Sf83Y30z0WOpykar1tr7Xmm7TN3peg+tpl4R+6bC1B912X+EOB+TGVb1u2193kxF7+FuKuOIPXzHT5WmLg9rOrDD4vR7WSrxWqOA1PE+voes7iQA3Ekgi48g3tw06zF2pgFrUmRgDoSp5q1jYg8jeaZant/dQEZaa6MdF/4bsbBk/cJsGXgL5hwM52VsbHledI3Y3oFdBTqm1UWCt+LoTyby85Db/7FCuuJQWWqSKgGgWqNSbcg48XrmmaPoaJW0SK+R5WUktsXBLletUF0pC+X8bHRVv5EnXoD5iBi0aYQZmALH4VOoH7zDn0Hz67rs3tWx6KKVEoABZQadN8tuBHhGvU3mkly7XOpJ5DUk+QH5TaMNsRMOofGuyXF1w1G3fsPN2OlIetzGLLzGUlBa1XvMbUq4vEPwoU7vUbobcF6Cwm10sJigoR3o7LpHhRpDvcW4/q01BPUiQOyd8KaeBbYSgfiXDg96/9ZXN3Y/KT+D7SsBhv9DRck8WsAzH952JY+80J3Y256gh6eGzv/wAztJjVf1TDrovvYzZKmwaji9XGVzpotErh6Y9FQX+ZnPcT26EiyYcAfvPx+QkfV7ba54U6Q9mP6yGt/wCyXaVZ/wBto16r1TQrgIajFmCMDpmOtrrN7r0gROU9jW1+9q46qRlFRqR04ZrNcD/HOdQfGr5wMFscaVyDYDU8xpxNp6QIEKoiU75iDTVQAza5sosDrr1mFiaozHmJBbt7z0tcM9UCtRd6eVjYsqsQhBPHw5R7QjYaWBBNN6uSpWpqVFULk+IePKtzlBtwuZllrTEOImHtBErU2p1VDo1sym9jY3HDUWIBjBD7y7oUMRcKRRrG7eG2VuV2p389My2PrOUbwbHrYZ8lZND8JGqsPNW5/Q+c7HtTG5VFRaHfVEsFC5A4ViA+V24C2pHO0s7Uwoq/Z1ER6LKc1z4gwPhsLeV/ECCCJVcOFWw81/KR2M2cD4qfuv8AL+U3XeTc18OxqUiWpdeI6P8A/YfSazUwhPipX0Pip8wenmJBBBJ6yTMxiBhmXRuY8/M+sizVPmfnIi6wtLd57pi6+h/OX8PYkDzP0gS1aorNTN+Ci/5zPxdFzhqD5GylqhD28J8eXQjqp42kZXpiwJ4n6DlOo7vYIDBYZGAP2YJFtPG7VOHowmlSWPV/FfLk8OX4s17+O44elveeAus94ruy72tnHdh+INviS/LmeE9WlZcMxdI0ap8szD5G03LA45MZg61Gob1e7LU2PFmpguv8WhB9ZA7z0ctasv4ajkf2jIkYjIOHhdW08iQRM1X1N3g6xFokHydh6BdlVeLEAe86bszAKlMIALAeXHzJ87zSd2DSV2eo4UqBlBDG99CRYHgPzm77P2jSqaJURj5A2b+ydZYJTZ2yqKNnWmgb8QUA+x5SDXs8q16z1K9cWZifACWIvpq2g05azYaLTOoV7SjDwHZVgwPH3jnq5H0W0l6PZzs9f93U/wBIu35mXaOMMykxcCwNxcAP91pf2b/rPLbkYH/laP8AY/vmcuJnrvoVc2bgaWHTJRRaa8cqiwueJ9ZltipFYrHrSQvUOVFtmIGYgE24c+M94XFipqofLplLrkLAgEEC50/lCMupXAuWNgNSfIDU/SfPO8O0WqYqpWW4zMWHuxI9NCJ0/tI3jFOl+zIftKovUt9ylzv5FuHpecsDXOvO59uEDbN1O1KrRIp4gl6fC5+JfQ8x6zqWD2qlZA9NgynmP16z5+qYUHhz9vpJLd3eWtgn0u1P7ydOggdyNSK+GavTanSq9xVa2WoAGtqCfCeNwCPeYGy9ppiKS1aZurC/UeYPWZYMDxtTZ60HzVGymrlp+JrLUIvayHTMRfhy08prmB3ZpjEd8AUtfLTP3WvY6g6jS49Zv9B6eJCrXRajU2DpnAPiAIDDycAnWQO28ORWanSp1Mvd5+/K3pIxbKEJ5tzt5QNS3p3FWsTVw4C1eLJfKtTqPwv9D04zle1sCUbVSpuQykWKsONxynfaNa+h4yI3l3Up4tSdFq2sH8x+F/MdeI+kWGuGJUsdJIbPUG7DytbqZa2xsh8NValUUqw8+Y5EHmOs97Layt6rMqkMRSLsEX4iQosBe5IAHWdp/ZwhCLwQKg9EAQf+M5DsDEBMXh3YXVaqGx4cbj62nZGWwJAzEAkDzI1tc+c0i1Wrklhkfw2sbCz3F/Ab624G9tZ4/YfHnu2ilQA1k1IJJXmdNPKQT7y1KhBphV/d8TXBA1zEKujBlFutxqDNnoG6gkWJAuPI21k2bjV8bJtnHJN+KeXFYgciQR/Eit+ZM1HEcFHkD9f/AMm7dqZyYoG186Ifldf0E0NnJJJkZfWkRED5bwvdincsASTca36aCUFFW+FhfrxkdF4Gy4DeTE0LDNnUfdqeIezcR85t2yd9aFSwc9y/k/w36Pw+dpznBYkk5TqLE68dATx9pdohamguG8vOXR2elUuLg3B4Eag+hmRTqTjuC2jXw5+ydlHNeK+6GbBg+0equlWkj9VJQ/LUS6OkLUl+m80NO0ylzoVPZkMt4ntRIH2dAA+dR7/9qj9YHRygYEEXB4jjf2mu7xb90cKvd0iK1YDKqA3SmBoM7cgPwj6TnuM3rxuLOTOwDad3SGUHpZdW9zLmK3WahhmqPo90so4AE2OY8zw4SCC2ptF6jM7tnd2u7Hmf0HK3KYtHEjzt+U9YtvCfUTBECYV79fTQ2/x5T0WB+EX9dLcpE06hHCZtDG5vi0PmOfr5wrYNy95WwdbLUP2NQ+IDghOgboORnYlIIuNQeBnBWq30b+4i1tJ0rs03h72kcLUP2tEXQn79Ly6lL29PSVG14N6wZu8RUAINMq4YlSL+K3Bhp8+k2DD464udb6OvI9f8c5D5JbxONNJbgXLMqKOWZ2Ci/QcfaM0YVfZFamqmsyM92YNRuqWJOUEHiQpF+o95ew9bNx4iXcftMimyEAlVzqxuQfEEOii4N2XzHGQ9LD1c4NyxHKxRFNgQDzIMkurfGz39RfaNu+MRhGqAfaUAXU8yn319LeL26zk2zjow9DPoc0rixFwRYjodCPlecj2h2b4rD946halMZrBGu+QG4OUjXTja/OEiArOQAw4rY/I3ndNlYsVaNOoODorfMa/Wc17NdlU671KlVQ/dZAiGxW7ZiWI5kWFr+c6BsViqVaaqWNOqwVRYEhyHUDkB4vpAlcThqajNkBbllUFr2vp1mBU2qqNTWp9m1ViqKeJIF/7vW3nJQVsoN+A/ScV3w3iOJxbVEJCJ4aVvJTct6ltfYSSNW2+6z+2Nft6B/wCm30c/znPRN07QdpHEUcDWYWZkqhurK4UkdCdZpYhl9bREQPkiIiBIbCpZq6L+I2+fh/WTG7uzCFNQjW5Ue2h+ukjd1WH7XSB5sAPU/D9bToW2tndzoB4dbe+v6yLENhcEtR/GBkUFnJ/COvU2EihgQ121UEkqvGy8gb8dJsLUMuEJ/wCK+Un91dbe5mLg8A9ZwiC5PyA8yeQhUPT2LmYKupOgAW5Pym17O7NVsDWc35ogGnQsb6+gm0bG2CmHXTxOfie2vovkJJZYRD4bdTu1vhHpUivxrUXM9Uf1rHTnpb5SK3/cLhQv46iW9Fux/SbbknMN/tsCrX7tdUpAr6ufiPoLAexlg1DHDw+p/nMMTIx1TUDy/MzHvCF4JnkSrQMzDV7ix4jgZn7N2m+HrU61PR6TXtyYcGB6EXHvIMG0kKVTML+zWlH0NgcWlaklWnqlRQy+h5HqDce091cKHFmFxpp1BuCPIggG80Tsj23cVMIx+H7Sl/RPxr87N7mbXvvie52fiHGh7sqPVyE/9o0TOE2fapmbTOtszcLAaAe9/eR+IwrZ75yFFrKOnXnOL4XfLFoAvfuyrwWoc4HpfUe02zYvamDZcShFvvp4vmp1+UYttroVVyq3CM5uPCgudTa/oOJMxdubVTDUWrVLlUtfKLk3IAsPU8572VtyjiBehVV+imzD1U6j5TJxeFSohSoodTxVhcEdRCOY7GrPTr4sYOm1q6rUo5gEyKb3bK3FbnS03LZDMK7BxZqlGk7AcM6+FvzExcfQFPaGHIACvSq0rDQDLldQPTWeqG0kqYmi9M3GavRa4t4lANvmsDB7R9vd1RFBDapVGtuIp8/nqPnOY4LCNWqLTpi7OQqgf44CdO7SN2mxFJKtJb1aZAsOLIxtb2ax9LzD3K3MbDs9bEqVdCVphSTxGVmGXiDmsPcwqB7VsGtEYOivCnScDrqAT7kEzQBN+7Y6n+dUV/DRHXi7fymgiRH1tERA+SIiIFyhXKMrLoVIIPUG4+oneBUo42glYarUF9DYq33lPUG4+U4HJvdzeqtg2ORro3xU21U9bcj1EDq20tih6ApUyEym631HW/zmfsfZiUEyrx+8x4sev8pqGH7R6ZF2pMOqMrD62ImUvaPQH3KvyUf+0K3YCegs0Kr2m/8ACw7E8s7foo/Wa7tffXFVxZqgpofuUrgH1PE/O0g3De/fVaKmlQYNVOjONVp8jY834+k5biMTbXnyH6mHrW4fM8fYTBqg3116yo8k3N57Vb39J4WXPP0geBKExeUgJk4GpZrecxp6RrEQNj2BtQ4bE0qw/wBm4zdVPhYfImdn3w2GcfhO6p1Al2RwSCQwFyAbajiD7ThB4nqJ3Ds+2r3+BpEm7Jem38PD6WhXLNtbgYvDavTzqeDUznFvTiPlNfy248p9KbeZGwhou/disO7z3CsC50CE/eJ4TVdpbrUKtNs2GzuGCqQwSoVuql8/lbM1je9pdRx/ZWGapXpIpIZ3RQQbEZja9x5C8+hgtuHLh7cJpOyezRcPjErLVJp0/EoYDMXuRY8rWN7+fKbxIOW7ZwNXAOrl+8pd+1QHUVFLhgRcnXQ/MSR2SU7qjVp2scXmsDqoe9MBhyJGtusub5YLEVatUFbYalSFQHKDndTcqST5DgByl7H7HSktSuht3jYdsoACrlI1FvO8o2yoSLWBNyAbW0Gtyb8hp854pBtCxA+K6jh8XhOY6/Dy8yZcqX+7biL3v8N/Fa3O3CWmpj75zE3FjwIZwR4Rxscov/OQca7VcRm2i4/AlNf+3N/7zTxJrfbFd5tDEt/1WA9FOQfRZCiB9bREQPkiIiAiIgVViOGku/tb/iMsxAkNjbYbD4inWBuabXsTxHAjXkQSPeTW39moLVMPrh63jpedM/ept5FTf29Jqsldm7Yy02ovrTY3B5o3mOmguIGIWnh9R6S8aYLjWwbmNbH+UpUwbKdLH0/lAxAYlXWxlF4wLvdjgTrDYc8tZeUCehAwispM5j6Ty1JTysekDKHH2E6J2RbRs9egTxtUHrwb9JzoHX2mw7hY7uto0vJ7of4hp9QIV2XaozJfuxVan4qaGwu6g5bFtFOvHleehilDpTJs7qzBbE6Llza8NCw9ZflqvigmS4Zs7KgyKWtmubtbgmmp9IRbem9RKqNelcsqPTfx5LCzg28LXLacrTKtLVLPnfNlyeDu7Xz3sc+e+nG1rcoweDFNFpp8KDQFrtYdTqx1gRu3trUaQVK7Ze+ui3BINxrcjgLczNIq70d5RFEEZBQILHnVRhlA9l+s2ffnYgxFG+XM6Ammdbg6X+Y85ynDVPCBm+HwsCbHyv1Gggd0psCoPM2+RF/zkXi9vUKB5s3iIVPEzHN4gNfxX04TWtqby1SRSptlCrTDMPiJKAmxPDQj5y5sPZyZRVc6ZqmcsdSFQtcseoJt6ecluLI5JtcEV6ub4u8e9vPMbzEEv7QxPeVXcaB2ZgOhN5YEqPraIiB8kREQEREBERAREQPSv8pl08VfjMKIEph1Dsqk2BIF9Da/QkRidkFWYW1UAm3keBynXzuOVjIxWtM7CbYdHz3zHnm1v5ceYsLGFWgPf0lwS9h8XTNMow/EV04E2t6WI+RPQyWGz6NLCU8Q6GsXdkK993YQjUXVVzG4B1vJpiDBAnmrW0mzYqjh6TZK1Kmp8OZKS1nYAi9+/dwOB+6CPWapWGpAvbrGjLV9faXsPiu7qpUH3HVvkQZgBjp6az09z16jUSo+kqlNatMqwzJUWxGourjUXGvAzwcUFpqaK96t0QCmVsFzBCb3tlWxv/RMh91trhsBQqMwH2YBJNhdfCdT6SO2pvxRwyd3QUFgDkVVyUxe9iToLXJ4X5yjbzTbvM2fwBSDTyjVswIfNx4Ai3WXZyTG714mu6tn7vJcqtIkWJGU5m4nQn0m19nWMYrUpsSVUKygm+W5IIF+WgMinabtKpRwqimcoqOUcj4gMpNlPK9jrOPvdeGvlex9BOpdsOMVcPQQmzNUZhz0RCD9XWcir4q/CB0DBFKyCutWmAQoqB6ioaZVApzBiNPDoRxvIbene0Gn+zYZyadyalQXAckWIQHXLoLk2vYaW46dEISolJUQPraIiB8kREQEREBERAREQEREBERArN57Pdqu61sIHKsyMcOw4pU46dGNgfUzRZfwiOWvTuGGtwbEe/KSzYsbZtqs9YYd2Rmcp49DmLo3dVFNhofsw3q5lNo4Wgcho5VzMVKE8F8OVmU/AfEwI/duOMxk29U7oJXNSrqXVhVdbXAFmKnxDwgjy185FYvaVRmFgqhRYKuotctqWuWN2OpN/wApJF1s+0d3KdIVDTbN3NQUqytTNMq7BirLrZkOQ2PHhpreW6G6SuiENRWpWzGhSckPVykg20yjUEAEi/KQ9XeHEMipUJZF+FWZrDloD0mds/e6vSVcqCyEmm7KjtSLcTTdluhPQ8Y6cX92NmVqzFC70qVNGqMqXVrAi4QWOViSNbfnJfD7Hp4bH4eqSSlhUy4jxvSLK2XvbfEVbKdBwtNbwG8LpUUorg34pUyvbnZuRtN8Xb+Aor3n7PiK1Tie8CVGv1JfL7gGXpxTHbHqYuqpo3cBFV67L3aMwuSQSBcC4F7XNvSSJxWF2NTY1apqVnUfZLbM1tRZfuj95vlymmbd7X8TUBTDouGXhceKrboxFl9hfrNDr12dizsWY6lmJJJ6k8YkxLUrvTvPVx1c1atgAMqIPhReNh5nmTzMhoiVCIiAlRKSogfW0RED5IiIgIiICIiAiIgIiICJ6AjS0CgElqFDLTyAjO9r308PTzkZnl44q5DG4I5jX6SC9VZe84+Hp5AWAnpcQodSBoOPK587f44TFd1t16AiWJRJV8SGAUXIFzdjcm/6dJdfaAC3Ga+XLluMg5XtIkGVpi5AjBK7OdSGBUFtLAmwtz185lYbFMHIpvdR+I6ekxK1BDwEx6dU0yeBDadPOBL4juq11cZXGl+d/Xn7yDx2AamddRyYcP7jPTV7knmZkpirpZtfWBFRPVRbGeYCIiAlRKSogfW0StogfMe+u7pwOOr4cggI57u5vemTemb2F/CR73kHPqztN7NE2rSUqRTxNMHu6hGjDjke2uW+oPIk+ZB+a94N08VgnKYmg9Mi3iIuhvwy1FurcDwMCHiIgIiICIiAiIgIiICVlIgViUiBW89UzY3niVgZBryhryxeLyj2TK95LcpAqxvKREgRKxApJfdXYLY3GUcOguajgG2lk4u17GwCBj7TzsLdfFY18mFoPVPmosota+ZzZV+IcSOIn0l2XdmCbLpl6hFTFVAA7geFF45KZOtr8Tpew0FoG2/5ITyb5xM+ICR+2f8AQt6xED5I3s/17E/11T/yMiYiBURKRArKREBERAREQEREBKykQPQiIlFIiJBWDKRLUIiIUkju5/rmH/rqP/yLESD642F/oR6/oJJxEBERA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8" name="Picture 6" descr="https://encrypted-tbn3.gstatic.com/images?q=tbn:ANd9GcSpB575w3aExi9v3jIaAIH8aiD7KZBrbgktYRBZ00cxr44tVfS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8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img.alibaba.com/photo/989890518/men_and_women_sportswear_American_football_equipment.jpg"/>
          <p:cNvPicPr>
            <a:picLocks noChangeAspect="1" noChangeArrowheads="1"/>
          </p:cNvPicPr>
          <p:nvPr/>
        </p:nvPicPr>
        <p:blipFill>
          <a:blip r:embed="rId4"/>
          <a:srcRect l="24000" r="19999" b="3000"/>
          <a:stretch>
            <a:fillRect/>
          </a:stretch>
        </p:blipFill>
        <p:spPr bwMode="auto">
          <a:xfrm>
            <a:off x="6286512" y="1928802"/>
            <a:ext cx="2571768" cy="445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www.weloveshopping.com/shop/client/000037/nfljersey4u/H1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71744"/>
            <a:ext cx="2143140" cy="192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i00.i.aliimg.com/img/pb/250/988/539/539988250_7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643446"/>
            <a:ext cx="207170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http://www.eastbay.com/images/products/large/10053077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572008"/>
            <a:ext cx="185738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Picture 16" descr="http://www.fbtsports.com/upload/iblock/b67/45_4_11_25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572008"/>
            <a:ext cx="185738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28596" y="1571612"/>
            <a:ext cx="3214710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อุปกรณ์ผู้ตัดสิน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 descr="http://srv-live-03.lazada.co.th/p/molten-8740-77158-1-produ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0817">
            <a:off x="626097" y="2626368"/>
            <a:ext cx="2042449" cy="204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moph.go.th/ops/general/lib/book_images/shsxu7890163236.jpg"/>
          <p:cNvPicPr>
            <a:picLocks noChangeAspect="1" noChangeArrowheads="1"/>
          </p:cNvPicPr>
          <p:nvPr/>
        </p:nvPicPr>
        <p:blipFill>
          <a:blip r:embed="rId4"/>
          <a:srcRect l="8136" t="14756" r="2367" b="36397"/>
          <a:stretch>
            <a:fillRect/>
          </a:stretch>
        </p:blipFill>
        <p:spPr bwMode="auto">
          <a:xfrm rot="177811">
            <a:off x="570665" y="4883860"/>
            <a:ext cx="1923483" cy="160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fbtsports.com/upload/iblock/cb3/61_3_13_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70528">
            <a:off x="3140472" y="4685585"/>
            <a:ext cx="1960867" cy="196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img.alibaba.com/photo/841234429/Soccer_referee_flag_linesman_flag_referee_hand_flag_SGC1437.jpg"/>
          <p:cNvPicPr>
            <a:picLocks noChangeAspect="1" noChangeArrowheads="1"/>
          </p:cNvPicPr>
          <p:nvPr/>
        </p:nvPicPr>
        <p:blipFill>
          <a:blip r:embed="rId6"/>
          <a:srcRect l="3594" t="5137" r="7747" b="8818"/>
          <a:stretch>
            <a:fillRect/>
          </a:stretch>
        </p:blipFill>
        <p:spPr bwMode="auto">
          <a:xfrm rot="21025891">
            <a:off x="3353649" y="2585177"/>
            <a:ext cx="2034870" cy="18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otopoffer.com/images/stories/scoreboard_manual.jpg"/>
          <p:cNvPicPr>
            <a:picLocks noChangeAspect="1" noChangeArrowheads="1"/>
          </p:cNvPicPr>
          <p:nvPr/>
        </p:nvPicPr>
        <p:blipFill>
          <a:blip r:embed="rId7"/>
          <a:srcRect l="6429" t="13751" r="53929" b="13749"/>
          <a:stretch>
            <a:fillRect/>
          </a:stretch>
        </p:blipFill>
        <p:spPr bwMode="auto">
          <a:xfrm>
            <a:off x="5857884" y="2071678"/>
            <a:ext cx="264320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ประโยชน์การดูแลรักษาอุปกรณ์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92880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เพื่อให้อุปกรณ์มี</a:t>
            </a:r>
            <a:r>
              <a:rPr lang="th-TH" sz="3200" b="1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ประสิทธิภาพในการใช้งานให้ นานที่สุด เพื่อความประหยัดและเป็นการปลูกฝังให้ผู้เล่นเกิดนิสัยรักความมีระเบียบ</a:t>
            </a:r>
            <a:endParaRPr lang="th-TH" sz="3200" b="1" dirty="0"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ดาว 6 แฉก 13"/>
          <p:cNvSpPr/>
          <p:nvPr/>
        </p:nvSpPr>
        <p:spPr>
          <a:xfrm>
            <a:off x="500034" y="2000240"/>
            <a:ext cx="285752" cy="571504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3" descr="C:\Documents and Settings\nkc\My Documents\Downloads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00438"/>
            <a:ext cx="4714908" cy="294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85728"/>
            <a:ext cx="3239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สมาชิกกลุ่ม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143116"/>
            <a:ext cx="8501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นางสาวบุษบา    กล้าหาญ      </a:t>
            </a:r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553230288-1</a:t>
            </a:r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นางสาวพนิดา   สรสิทธิ์         </a:t>
            </a:r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553230289-9</a:t>
            </a:r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นางสาวดาริกา  ติงสศรีภาคย์ </a:t>
            </a:r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553230554-6</a:t>
            </a:r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นายสรวิศ         สาธุภาค        </a:t>
            </a:r>
            <a:r>
              <a:rPr lang="th-TH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553230562-7</a:t>
            </a:r>
            <a:r>
              <a:rPr lang="th-TH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นางสาวสุธิดา   จันทะรัตน์      553230563-5</a:t>
            </a:r>
            <a:endParaRPr lang="th-TH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กระจาย 2 6"/>
          <p:cNvSpPr/>
          <p:nvPr/>
        </p:nvSpPr>
        <p:spPr>
          <a:xfrm>
            <a:off x="214282" y="2857496"/>
            <a:ext cx="2428892" cy="1500198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42910" y="328612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ฟุตบอล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2428860" y="1714488"/>
            <a:ext cx="6429420" cy="4857784"/>
          </a:xfrm>
          <a:prstGeom prst="roundRect">
            <a:avLst/>
          </a:prstGeom>
          <a:ln w="76200">
            <a:prstDash val="lgDashDot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571736" y="1857364"/>
            <a:ext cx="6357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1.ก่อน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การเล่นควรทำความ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สะอาดลูกฟุตบอล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และอุปกรณ์ในการฝึกซ้อมให้เรียบร้อยจัด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วางอย่างเป็นระเบียบ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2.ทำ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ความสะอาดลูกฟุตบอลและอุปกรณ์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ทุกครั้ง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หลังการเล่น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3.อุปกรณ์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ที่ชำรุด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เช่น ตา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ข่ายฟุตบอลให้รีบซ่อมแซมทันทีหรือเปลี่ยนใหม่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การปล่อย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ทิ้งไว้จะทำให้เสียหายมากยิ่งขึ้น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4. ควรมีชั้นหรือตู้เก็บเก็บอุปกรณ์โดยเฉพาะ</a:t>
            </a:r>
            <a:endParaRPr lang="th-TH" sz="3200" b="1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3071802" y="1500174"/>
            <a:ext cx="2428892" cy="785818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214678" y="150017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วอลเลย์บอล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28596" y="2357430"/>
            <a:ext cx="8358246" cy="41434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571472" y="2428868"/>
            <a:ext cx="82153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1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.มี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ชั้นหรือตู้เก็บอุปกรณ์ไว้โดยเฉพาะ และควรเก็บแยกประเภทให้เรียบร้อยเพื่อสะดวกในการนำมาใช้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2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.อุปกรณ์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ที่ชำรุด เช่น ส่วนหนึ่งส่วนใดของตาข่ายขาดให้รีบซ่อมแซมทันที การปล่อยทิ้งไว้จะทำ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ให้เสียหายมาก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ขึ้น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3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.อย่า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ขึงตาข่ายไว้กลางแจ้งให้ถูกแดดฝนเป็นเวลานาน เพราะจะทำให้ตาข่ายชำรุดเสียหาย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มีอายุ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การใช้งาน ไม่นานเท่าที่ควร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4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.อย่า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ให้ลูกวอลเลย์บอลที่ทำด้วยหนังถูกน้ำ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นาน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เพราะจะเป็นการเพิ่มน้ำหนักให้มาก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ขึ้นควร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ใช้ผ้าเช็ดให้แห้ง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ทันที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latin typeface="JasmineUPC" pitchFamily="18" charset="-34"/>
                <a:cs typeface="JasmineUPC" pitchFamily="18" charset="-34"/>
              </a:rPr>
            </a:b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3071802" y="1500174"/>
            <a:ext cx="3071834" cy="785818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214678" y="150017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วอลเลย์บอล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ต่อ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)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28596" y="2571744"/>
            <a:ext cx="8358246" cy="32861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571472" y="2643182"/>
            <a:ext cx="82153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5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ทำความสะอาดลูกบอลทุกครั้งด้วยการใช้ผ้าแห้งเช็ด ก่อนที่จะนำไปเก็บ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6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การสูบลมหรือปล่อยลมออกจากลูกบอลควรใช้เข็มที่ใช้กับลูกวอลเลย์บอลโดยเฉพาะ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ถ้าใช้ของแหลมชนิดอื่นจะทำให้ลูกวอลเลย์บอลชำรุดได้ง่าย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3200" b="1" dirty="0" smtClean="0">
                <a:latin typeface="JasmineUPC" pitchFamily="18" charset="-34"/>
                <a:cs typeface="JasmineUPC" pitchFamily="18" charset="-34"/>
              </a:rPr>
              <a:t>7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.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หมั่นเช็ด กวาด ถู พื้นสนามเล่นให้สะอาดอยู่เสมอ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latin typeface="JasmineUPC" pitchFamily="18" charset="-34"/>
                <a:cs typeface="JasmineUPC" pitchFamily="18" charset="-34"/>
              </a:rPr>
            </a:b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เฟรม 6"/>
          <p:cNvSpPr/>
          <p:nvPr/>
        </p:nvSpPr>
        <p:spPr>
          <a:xfrm>
            <a:off x="500034" y="1571612"/>
            <a:ext cx="2286016" cy="857256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28596" y="2571744"/>
            <a:ext cx="8358246" cy="3643338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2">
                <a:lumMod val="40000"/>
                <a:lumOff val="60000"/>
              </a:schemeClr>
            </a:solidFill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85786" y="157161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แชร์บอล</a:t>
            </a:r>
            <a:endParaRPr lang="th-TH" sz="4000" b="1" dirty="0">
              <a:solidFill>
                <a:schemeClr val="accent6">
                  <a:lumMod val="20000"/>
                  <a:lumOff val="8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643182"/>
            <a:ext cx="8143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1. มีชั้นหรือตู้เก็บอุปกรณ์ไว้โดยเฉพาะ และควรเก็บแยกประเภทให้เรียบร้อยเพื่อสะดวกในการนำมาใช้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2. อุปกรณ์ที่ชำรุด เช่น ส่วนหนึ่งส่วนใดของตะกร้าชำรุดให้รีบซ่อมแซมทันที 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3. อย่าวางตะกร้าไว้กลางแจ้งให้ถูกแดดถูกฝนเป็นเวลานานๆ เพราะจะทำให้ตะกร้าชำรุดเสียหาย มีอายุการใช้งานไม่นานเท่าที่ควร</a:t>
            </a:r>
            <a:r>
              <a:rPr lang="th-TH" sz="3200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sz="3200" dirty="0" smtClean="0">
                <a:latin typeface="JasmineUPC" pitchFamily="18" charset="-34"/>
                <a:cs typeface="JasmineUPC" pitchFamily="18" charset="-34"/>
              </a:rPr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เฟรม 6"/>
          <p:cNvSpPr/>
          <p:nvPr/>
        </p:nvSpPr>
        <p:spPr>
          <a:xfrm>
            <a:off x="500034" y="1571612"/>
            <a:ext cx="2500330" cy="857256"/>
          </a:xfrm>
          <a:prstGeom prst="fram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357158" y="2571744"/>
            <a:ext cx="5572164" cy="3786214"/>
          </a:xfrm>
          <a:prstGeom prst="roundRect">
            <a:avLst/>
          </a:prstGeom>
          <a:solidFill>
            <a:srgbClr val="FF0066"/>
          </a:solidFill>
          <a:ln w="38100">
            <a:solidFill>
              <a:schemeClr val="tx2">
                <a:lumMod val="40000"/>
                <a:lumOff val="60000"/>
              </a:schemeClr>
            </a:solidFill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642910" y="157161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แชร์บอล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th-TH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ต่อ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th-TH" sz="4000" b="1" dirty="0">
              <a:solidFill>
                <a:schemeClr val="accent6">
                  <a:lumMod val="20000"/>
                  <a:lumOff val="8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2714620"/>
            <a:ext cx="5357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5.ทำ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ความสะอาดลุกบอลทุกครั้งด้วยการใช้ผ้าแห้งเช็ดก่อนที่จะนำไปเก็บ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6.การ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สูบลมหรือปล่อยลมออกจากลูกบอล ควรใช้เข็มที่ใช้กับลูกแชร์บอลโดยเฉพาะ </a:t>
            </a:r>
            <a:br>
              <a:rPr lang="th-TH" sz="32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7.หมั่น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เช็ดและกวาดถูพื้นสนามให้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สะอาด</a:t>
            </a:r>
          </a:p>
          <a:p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3200" b="1" dirty="0" smtClean="0">
                <a:latin typeface="JasmineUPC" pitchFamily="18" charset="-34"/>
                <a:cs typeface="JasmineUPC" pitchFamily="18" charset="-34"/>
              </a:rPr>
              <a:t>  อยู่เสมอ</a:t>
            </a:r>
            <a:endParaRPr lang="th-TH" sz="32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 descr="http://d100000d.com/wp-content/uploads/2012/10/179.jpg"/>
          <p:cNvPicPr>
            <a:picLocks noChangeAspect="1" noChangeArrowheads="1"/>
          </p:cNvPicPr>
          <p:nvPr/>
        </p:nvPicPr>
        <p:blipFill>
          <a:blip r:embed="rId4" cstate="print"/>
          <a:srcRect l="9568" t="7634" r="10698" b="3296"/>
          <a:stretch>
            <a:fillRect/>
          </a:stretch>
        </p:blipFill>
        <p:spPr bwMode="auto">
          <a:xfrm rot="869935">
            <a:off x="6572264" y="3786190"/>
            <a:ext cx="178595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srsthailandsport.com/chmod777/product/82/big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928802"/>
            <a:ext cx="1898795" cy="1987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500034" y="1571612"/>
            <a:ext cx="2357454" cy="10001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71448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ตะกร้อ</a:t>
            </a:r>
            <a:endParaRPr lang="th-TH" sz="4000" b="1" dirty="0">
              <a:solidFill>
                <a:schemeClr val="tx2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1472" y="3000372"/>
            <a:ext cx="7929618" cy="3357586"/>
          </a:xfrm>
          <a:prstGeom prst="rect">
            <a:avLst/>
          </a:prstGeom>
          <a:solidFill>
            <a:srgbClr val="FFC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5298" name="Picture 2" descr="http://www.thaigoodview.com/files/u19649/th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00174"/>
            <a:ext cx="1428760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300" name="Picture 4" descr="http://www.thaigoodview.com/files/u19649/p1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571612"/>
            <a:ext cx="1285884" cy="1285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42910" y="3149292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ไม่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ควรนำตะกร้อที่เปียกน้ำมาเล่น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ทำ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ให้ตะกร้อชำรุด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มากกว่าปกติ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  <a:p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2.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ทำ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ความสะอาดลูกตะกร้อทุกครั้งก่อนที่จะนำไปเก็บ ด้วยการใช้ผ้าแห้งเช็ด ตากหรือผึ่งให้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แห้ง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  <a:p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3.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อุปกรณ์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ที่ชำรุด เช่น ตาข่าย ลูกตะกร้อ ให้รีบซ่อมแซม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ทันที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  <a:p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4.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ควร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มีชั้นหรือตู้เก็บอุปกรณ์โดยเฉพาะ และควรเก็บแยก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ประเภท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  <a:p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5.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ถ้า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เป็นตะกร้อหวายควรทาด้วยน้ำมันพืช เช่น น้ำมันมะพร้าว แล้วนำไปตากแดดบ้าง โดยจะต้องระมัดระวังไม่ให้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โดนน้ำ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 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 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1785926"/>
            <a:ext cx="71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1</a:t>
            </a:r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ลูก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บาสเกตบอลต้องเก็บให้เรียบร้อยเมื่อเลิกใช้ ห้ามนำลูกบาสเกตบอลไปเล่นผิดประเภทกีฬา เช่น นำไป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เตะ</a:t>
            </a:r>
            <a:endParaRPr lang="th-TH" sz="3000" b="1" dirty="0" smtClean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2</a:t>
            </a:r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อย่า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ให้ลูกบาสเกตบอลที่ทำด้วยหนังถูกน้ำนานๆ เพราะนอกจากจะเป็นการเพิ่มน้ำหนักให้มากขึ้นแล้ว ยังทำให้ลูกบอลชำรุดเร็วกว่าปกติ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ด้วย</a:t>
            </a:r>
            <a:endParaRPr lang="th-TH" sz="3000" b="1" dirty="0" smtClean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3</a:t>
            </a:r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.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สำรวจ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เสาประตู กระดานหลัง หรือห่วงให้แน่นหนาแข็งแรง และปลอดภัย</a:t>
            </a:r>
          </a:p>
          <a:p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4.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ห้าม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กระโดดเกาะหรือห้อยโหนห่วงประตู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เล่นตา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ข่ายควรใช้เทปหรือลวดพันยึดให้ติดแน่นกับห่วงประตูอยู่เสมอ</a:t>
            </a:r>
          </a:p>
          <a:p>
            <a:r>
              <a:rPr lang="en-US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5.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รักษา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พื้นสนามให้เรียบ สะอาด และเส้นสนามควร</a:t>
            </a:r>
            <a:r>
              <a:rPr lang="th-TH" sz="30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ชัดเจน</a:t>
            </a:r>
            <a:endParaRPr lang="th-TH" sz="3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1500174"/>
            <a:ext cx="285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cs typeface="JasmineUPC" pitchFamily="18" charset="-34"/>
              </a:rPr>
              <a:t>B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cs typeface="JasmineUPC" pitchFamily="18" charset="-34"/>
              </a:rPr>
              <a:t>A</a:t>
            </a: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cs typeface="JasmineUPC" pitchFamily="18" charset="-34"/>
              </a:rPr>
              <a:t>S</a:t>
            </a:r>
          </a:p>
          <a:p>
            <a:r>
              <a:rPr lang="en-US" sz="3200" b="1" dirty="0" err="1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  <a:cs typeface="JasmineUPC" pitchFamily="18" charset="-34"/>
              </a:rPr>
              <a:t>ketball</a:t>
            </a:r>
            <a:endParaRPr lang="th-TH" sz="3200" b="1" dirty="0">
              <a:solidFill>
                <a:schemeClr val="bg1">
                  <a:lumMod val="95000"/>
                </a:schemeClr>
              </a:solidFill>
              <a:latin typeface="Algerian" pitchFamily="82" charset="0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การดูแลรักษาอุปกรณ์</a:t>
            </a:r>
            <a:endParaRPr lang="th-TH" sz="48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6429388" y="2071678"/>
            <a:ext cx="2428892" cy="1000132"/>
          </a:xfrm>
          <a:prstGeom prst="roundRect">
            <a:avLst/>
          </a:prstGeom>
          <a:solidFill>
            <a:srgbClr val="73C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572264" y="221455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JasmineUPC" pitchFamily="18" charset="-34"/>
                <a:cs typeface="JasmineUPC" pitchFamily="18" charset="-34"/>
              </a:rPr>
              <a:t>รองเท้ากีฬา</a:t>
            </a:r>
            <a:endParaRPr lang="th-TH" sz="4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มนมุมสี่เหลี่ยมด้านทแยงมุม 9"/>
          <p:cNvSpPr/>
          <p:nvPr/>
        </p:nvSpPr>
        <p:spPr>
          <a:xfrm>
            <a:off x="357158" y="1643050"/>
            <a:ext cx="5857916" cy="485778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00034" y="1785926"/>
            <a:ext cx="5715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1.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ทำ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ความสะอาดดินที่เกาะกับปุ่ม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รองเท้า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2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.จากนั้น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ให้ใช้ผ้าหมาดๆ เช็ดทำความสะอาดตัวรองเท้า</a:t>
            </a:r>
            <a:br>
              <a:rPr lang="th-TH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พอสะอาดแล้วให้ใช้ผ้าแห้งเช็ดให้รองเท้าแห้ง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ที่สุด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b="1" dirty="0" smtClean="0">
                <a:latin typeface="JasmineUPC" pitchFamily="18" charset="-34"/>
                <a:cs typeface="JasmineUPC" pitchFamily="18" charset="-34"/>
              </a:rPr>
            </a:br>
            <a:r>
              <a:rPr lang="en-US" b="1" dirty="0" smtClean="0">
                <a:latin typeface="JasmineUPC" pitchFamily="18" charset="-34"/>
                <a:cs typeface="JasmineUPC" pitchFamily="18" charset="-34"/>
              </a:rPr>
              <a:t>3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.ดันทรง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และเก็บ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ไว้รองเท้าใน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ที่ที่ไม่มีความชื้นมากนัก หรือไม่ก็ให้ใช้ถุงดูดความชื้นใส่ไว้ใน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รองเท้า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คำ</a:t>
            </a:r>
            <a:r>
              <a:rPr lang="th-TH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เตือน</a:t>
            </a:r>
            <a:r>
              <a:rPr lang="en-US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:</a:t>
            </a:r>
            <a:r>
              <a:rPr lang="th-TH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ไม่ควรตากแดดแรงๆ และนานๆ เพราะจะทำให้หนังแห่้งและกรอบได้ 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รวมถึง</a:t>
            </a:r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ไม่ควรให้อยู่ในสภาวะที่มีความชื้นนานๆ รองเท้าจะขึ้นราได้</a:t>
            </a: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3250" name="Picture 2" descr="https://lh4.googleusercontent.com/-SVn4krD6CTI/UAeqcF8Y9nI/AAAAAAAAA8o/9Ps-UdzNeZ4/s600/kingD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75870">
            <a:off x="5852695" y="3721227"/>
            <a:ext cx="2857481" cy="208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ine25.com/wp-content/uploads/2010/infographic/demo/images/thankyo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0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ความหมายของอุปกรณ์</a:t>
            </a:r>
            <a:endParaRPr lang="th-TH" sz="60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8596" y="1857364"/>
            <a:ext cx="5286412" cy="428628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 descr="depositphotos_12826036-Sports-equipment-icons-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38110">
            <a:off x="5516774" y="2764433"/>
            <a:ext cx="3026907" cy="256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00034" y="2000240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	หมายถึง ผลิตภัณฑ์ที่ออกแบบมาใช้ร่วมกับวัสดุเพื่อประโยชน์ใช้สอยเฉพาะ อุปกรณ์โดยมากแล้วจะเป็นมาตรฐาน      ใช้ร่วมกับเครื่องมือพื้นฐาน  </a:t>
            </a:r>
          </a:p>
          <a:p>
            <a:r>
              <a:rPr lang="th-TH" sz="40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เช่น อุปกรณ์กีฬา</a:t>
            </a:r>
            <a:endParaRPr lang="th-TH" sz="4000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0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อุปกรณ์กีฬา</a:t>
            </a:r>
            <a:r>
              <a:rPr lang="th-TH" sz="60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5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(</a:t>
            </a:r>
            <a:r>
              <a:rPr lang="en-US" sz="5400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Sport  Equipment)</a:t>
            </a:r>
            <a:endParaRPr lang="th-TH" sz="60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0034" y="1714488"/>
            <a:ext cx="8143932" cy="471490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42910" y="1841242"/>
            <a:ext cx="7929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ผลิตภัณฑ์ที่เป็นวัสดุ สิ่งขอเครื่องมือ เครื่องใช้และสิ่งอํานวยความสะดวกสําหรับใช้ในการเล่น ฝึกซ้อม และการแข่งขันกีฬาของนักกีฬา เจ้าหน้าที่ ผู้ตัดสิน กรรมการ และผู้มีส่วนเกี่ยวข้องทุกฝ่าย ซึ่สอดคล้อง หรือไม่ขัดแย้งกับระเบียบการแข่งขันและกติกากีฬาที่สหพันธ์กีฬาระหว่างประเทศในชนิดกีฬานั้น ๆ กําหนดไว้</a:t>
            </a:r>
            <a:endParaRPr lang="th-TH" sz="40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6000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ประโยชน์และความสำคัญ</a:t>
            </a:r>
            <a:endParaRPr lang="th-TH" sz="60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42910" y="2000240"/>
            <a:ext cx="7929618" cy="4143404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785786" y="228599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142976" y="2071678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ช่วยส่งเสริมสมรรถภาพในการฝึกซ้อมและการเล่นกีฬา</a:t>
            </a:r>
            <a:endParaRPr lang="th-TH" sz="40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785786" y="371475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142976" y="4714884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ช่วยลดการปะทะ การชน การกระแทก   </a:t>
            </a:r>
            <a:endParaRPr lang="th-TH" sz="4000" b="1" dirty="0" smtClean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r>
              <a:rPr lang="th-TH" sz="40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และ</a:t>
            </a:r>
            <a:r>
              <a:rPr lang="th-TH" sz="40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มีความสำคัญในการป้องกัน</a:t>
            </a:r>
            <a:r>
              <a:rPr lang="th-TH" sz="40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การบาดเจ็บ</a:t>
            </a:r>
            <a:endParaRPr lang="th-TH" sz="40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785786" y="500063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1214414" y="3429000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ช่วยเพิ่มประสิทธิภาพของนักกีฬาในการฝึกซ้อมและแข่งขัน</a:t>
            </a:r>
            <a:endParaRPr lang="th-TH" sz="40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ประเภทของอุปกรณ์กีฬา</a:t>
            </a:r>
            <a:endParaRPr lang="th-TH" sz="60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857628"/>
            <a:ext cx="82153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u="sng" dirty="0" smtClean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อุปกรณ์กีฬาส่วนตัว</a:t>
            </a:r>
            <a:r>
              <a:rPr lang="th-TH" sz="4400" b="1" dirty="0" smtClean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4400" dirty="0" smtClean="0">
                <a:solidFill>
                  <a:schemeClr val="bg1">
                    <a:lumMod val="95000"/>
                  </a:schemeClr>
                </a:solidFill>
                <a:latin typeface="JasmineUPC" pitchFamily="18" charset="-34"/>
                <a:cs typeface="JasmineUPC" pitchFamily="18" charset="-34"/>
              </a:rPr>
              <a:t>หมายถึง อุปกรณ์กีฬาเฉพาะบุคคลที่นักกีฬา เจ้าหน้าที่กีฬาใช้ในการฝึกซ้อมและแข่งขันตามชนิดของกีฬา ได้แก่ ชุดกีฬา กระเป๋า หมวก และรองเท้า เป็นต้น</a:t>
            </a:r>
            <a:endParaRPr lang="th-TH" sz="4400" b="1" dirty="0">
              <a:solidFill>
                <a:schemeClr val="bg1">
                  <a:lumMod val="95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ลูกศรขวาท้ายขีด 9"/>
          <p:cNvSpPr/>
          <p:nvPr/>
        </p:nvSpPr>
        <p:spPr>
          <a:xfrm>
            <a:off x="357158" y="4143380"/>
            <a:ext cx="428628" cy="35719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578" name="Picture 2" descr="http://static01-th.zalora.com/cms/Women-Sports_page-07-30.jpg"/>
          <p:cNvPicPr>
            <a:picLocks noChangeAspect="1" noChangeArrowheads="1"/>
          </p:cNvPicPr>
          <p:nvPr/>
        </p:nvPicPr>
        <p:blipFill>
          <a:blip r:embed="rId4"/>
          <a:srcRect l="3817" t="3750" r="33205" b="4374"/>
          <a:stretch>
            <a:fillRect/>
          </a:stretch>
        </p:blipFill>
        <p:spPr bwMode="auto">
          <a:xfrm>
            <a:off x="2643174" y="1428736"/>
            <a:ext cx="3429024" cy="254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>
            <a:glow rad="228600">
              <a:schemeClr val="tx2">
                <a:lumMod val="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66"/>
                </a:solidFill>
                <a:latin typeface="JasmineUPC" pitchFamily="18" charset="-34"/>
                <a:cs typeface="JasmineUPC" pitchFamily="18" charset="-34"/>
              </a:rPr>
              <a:t>ประเภทของอุปกรณ์กีฬา</a:t>
            </a:r>
            <a:endParaRPr lang="th-TH" sz="6000" b="1" dirty="0">
              <a:solidFill>
                <a:srgbClr val="FF0066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571613"/>
            <a:ext cx="71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u="sng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อุปกรณ์กีฬาส่วนกลาง</a:t>
            </a:r>
            <a:r>
              <a:rPr lang="th-TH" sz="44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400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หมายถึง อุปกรณ์ที่จัดเตรียมไว้สำหรับนักกีฬาและเจ้าหน้าที่  ที่เกี่ยวข้องเพื่อใช้ในการจัดการแข่งขัน   ได้แก่ พื้นสนามแข่งขัน อุปกรณ์ที่ติดตั้งในสนามแข่งขันและฝึกซ้อม เป็นต้น </a:t>
            </a:r>
            <a:r>
              <a:rPr lang="th-TH" sz="44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 </a:t>
            </a:r>
            <a:endParaRPr lang="th-TH" sz="44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ลูกศรขวาท้ายขีด 8"/>
          <p:cNvSpPr/>
          <p:nvPr/>
        </p:nvSpPr>
        <p:spPr>
          <a:xfrm>
            <a:off x="428596" y="1857364"/>
            <a:ext cx="428628" cy="357190"/>
          </a:xfrm>
          <a:prstGeom prst="stripedRightArrow">
            <a:avLst>
              <a:gd name="adj1" fmla="val 50000"/>
              <a:gd name="adj2" fmla="val 57758"/>
            </a:avLst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554" name="Picture 2" descr="http://football-island.com/wp-content/images/slider1/facili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58797">
            <a:off x="3653111" y="4709974"/>
            <a:ext cx="5174381" cy="182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  <a:prstDash val="lgDash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85728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กีฬาประเภททีม</a:t>
            </a:r>
            <a:r>
              <a:rPr lang="th-TH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 </a:t>
            </a:r>
            <a:endParaRPr lang="th-TH" sz="48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ยกนูน 7"/>
          <p:cNvSpPr/>
          <p:nvPr/>
        </p:nvSpPr>
        <p:spPr>
          <a:xfrm>
            <a:off x="3357554" y="1928802"/>
            <a:ext cx="5533578" cy="4572032"/>
          </a:xfrm>
          <a:prstGeom prst="bevel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    หมายถึง  กีฬาที่ต้องใช้ความสามารถของแต่ละบุคคล เพื่อให้บรรลุผลตามที่ได้  รับมา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 descr="http://p3.s1sf.com/ns/0/wb/i/ui/225/1127608/147531497-captain-iker-casillas-of-spain-lifts-the-gettyimages_1341178177.jpg;r:width=580;static:p_s1sf_ns_0;file:dc11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2786082" cy="460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564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lg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434" y="1321589"/>
            <a:ext cx="86191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 flipH="1">
            <a:off x="7858980" y="332656"/>
            <a:ext cx="45719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266" y="219157"/>
            <a:ext cx="1101690" cy="1102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ลูกศรขวา 6"/>
          <p:cNvSpPr/>
          <p:nvPr/>
        </p:nvSpPr>
        <p:spPr>
          <a:xfrm>
            <a:off x="3929058" y="171448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57158" y="42860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73C901"/>
                </a:solidFill>
                <a:latin typeface="JasmineUPC" pitchFamily="18" charset="-34"/>
                <a:cs typeface="JasmineUPC" pitchFamily="18" charset="-34"/>
              </a:rPr>
              <a:t>อุปกรณ์ที่เกี่ยวข้องในกีฬาประเภททีม</a:t>
            </a:r>
            <a:endParaRPr lang="th-TH" sz="4800" b="1" dirty="0">
              <a:solidFill>
                <a:srgbClr val="73C901"/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 descr="http://www.artsmen.net/textpost/photo/artsmen-dot-net_ans11824_3943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286">
            <a:off x="1280741" y="3429442"/>
            <a:ext cx="1822225" cy="1692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สี่เหลี่ยมมุมมน 10"/>
          <p:cNvSpPr/>
          <p:nvPr/>
        </p:nvSpPr>
        <p:spPr>
          <a:xfrm>
            <a:off x="928662" y="1500174"/>
            <a:ext cx="2357454" cy="9286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1214414" y="1571612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ฟุตบอล</a:t>
            </a:r>
            <a:endParaRPr lang="th-TH" sz="48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8" name="มนมุมสี่เหลี่ยมด้านทแยงมุม 17"/>
          <p:cNvSpPr/>
          <p:nvPr/>
        </p:nvSpPr>
        <p:spPr>
          <a:xfrm>
            <a:off x="4929190" y="1500174"/>
            <a:ext cx="2786082" cy="928694"/>
          </a:xfrm>
          <a:prstGeom prst="round2Diag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5072066" y="1571612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JasmineUPC" pitchFamily="18" charset="-34"/>
                <a:cs typeface="JasmineUPC" pitchFamily="18" charset="-34"/>
              </a:rPr>
              <a:t>อุปกรณ์กลาง</a:t>
            </a:r>
            <a:endParaRPr lang="th-TH" sz="44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8" name="Picture 4" descr="http://sport.mthai.com/wp-content/uploads/2012/05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00372"/>
            <a:ext cx="46077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17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757</Words>
  <Application>Microsoft Office PowerPoint</Application>
  <PresentationFormat>นำเสนอทางหน้าจอ (4:3)</PresentationFormat>
  <Paragraphs>98</Paragraphs>
  <Slides>28</Slides>
  <Notes>13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7</cp:revision>
  <dcterms:created xsi:type="dcterms:W3CDTF">2013-09-09T00:51:56Z</dcterms:created>
  <dcterms:modified xsi:type="dcterms:W3CDTF">2013-09-10T12:17:10Z</dcterms:modified>
</cp:coreProperties>
</file>