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6" r:id="rId16"/>
    <p:sldId id="295" r:id="rId17"/>
    <p:sldId id="297" r:id="rId18"/>
    <p:sldId id="298" r:id="rId19"/>
    <p:sldId id="300" r:id="rId20"/>
    <p:sldId id="299" r:id="rId21"/>
    <p:sldId id="290" r:id="rId22"/>
    <p:sldId id="291" r:id="rId23"/>
    <p:sldId id="294" r:id="rId24"/>
    <p:sldId id="293" r:id="rId25"/>
    <p:sldId id="301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DAB33D-F2ED-4A74-9BE5-796F744A8005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18AB0F-F708-49BC-9969-F1388452F6C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62912" cy="1470025"/>
          </a:xfrm>
          <a:noFill/>
        </p:spPr>
        <p:txBody>
          <a:bodyPr/>
          <a:lstStyle/>
          <a:p>
            <a:r>
              <a:rPr lang="th-TH" dirty="0">
                <a:effectLst/>
              </a:rPr>
              <a:t>ฟุตบอล </a:t>
            </a: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: กติกาการแข่งขันฟุตบอล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562100"/>
            <a:ext cx="8062912" cy="5035252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 </a:t>
            </a:r>
            <a:r>
              <a:rPr lang="th-TH" sz="2800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สนาม</a:t>
            </a: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1.ขนาดสนาม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สนามต้องเป็นรูปสี่เหลี่ยมผืนผ้า ต้องไม่ยาวกว่า 130 หลา หรือไม่สั้นกว่า 100 หลาและไม่กว้างกว่า 100 หลา หรือไม่แคบกว่า 50 หลา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2.การเขียนเส้น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ในสนามต้องเขียนเส้นต่างๆ ดังปรากฏในแผนผังให้ชัดเจน ส่วนกว้างไม่เกิน 5 นิ้ว เส้นด้านยาวทั้งสองข้างเรียกว่า เส้นข้าง เส้นด้านสกัดทั้งสองข้างเรียกว่า เส้นประตู ที่มุมสนามมีธงปักไว้ทุกมุม ให้เขียนเส้นขวางกลางสนามเรียกว่า เส้นแบ่งแดนตรงกึ่งกลางของเส้นแบ่งแดนมีจุดศูนย์กลางสนาม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3.เขตประตู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ที่เส้นประตูทั้งสองข้าง ห่างจากเสาประตูออกไปข้างละ 6 หลา ให้เขียนเส้นตรงยาว 6 หลา เข้าไปในสนามให้ได้ฉากกับเส้นประตู แล้วเขียนเส้นจดปลายเส้นทั้งสองขนานกับเส้นประตู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เนื้อ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ที่ภายในเขตนี้เรียกว่า เขตประตู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algn="l"/>
            <a:endParaRPr lang="th-TH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92075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82453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ข้อ13 การเตะโทษ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การให้เตะโทษนั้นแยกได้เป็นสองสถาน คือ เตะโทษโดยตรงและเตะโทษโดยอ้อม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ข้อ14 การเตะโทษ ณ จุดโทษ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การเตะโทษ ณ จุดเตะโทษ จะต้องเตะจากจุดโทษและเมื่อก่อนจะเตะผู้เล่นทุกคนนอกจากผู้เตะและผู้รักษาประตูของฝ่ายรับ ต้องอยู่ในสนามแต่นอกเขตโทษ และให้ห่างจากจุดโทษอย่างน้อย 10 หลา จากจุดเตะโทษ ผู้รักษาประตูของฝ่ายรับต้องยืน บนเส้นประตูระหว่างเสาประตูของตนจนกว่าผู้เตะได้เตะลูกแล้ว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92075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8052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ข้อ15 การทุ่ม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เมื่อ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ลูกทั้งลูกได้ผ่านเส้นข้างออกไปนอกสนาม ไม่ว่าจะกลิ้งไปบนพื้นสนามหรือลอยไปในอากาศก็ตาม ให้ทุ่มลูก ณ ที่ซึ่งลูกนั้นได้ผ่านเส้นข้างออกไป การทุ่มจะทุ่มลูกไปทางไหนก็ได้ โดยผู้เล่นของฝ่ายตรงข้ามกับผู้ที่ถูกลูกนั้นเป็นครั้งสุดท้ายเป็นผู้ทุ่ม ผู้ทุ่มในขณะที่ปล่อยลูกออกไป ต้องหันหน้าเข้าสู่สนามและเท้าทั้งสองต้องอยู่บนเส้นข้าง หรืออยู่บนพื้นสนามนอกเส้นข้าง ผู้ทุ่มต้องใช้มือทั้งสองทุ่มและจะต้องปล่อยให้ลูกออกจากด้านหลังและให้เหนือศีรษะของตนจะเล่นลูกนั้นได้ทันทีในเมื่อลูกเข้าไปในสนาม แต่ผู้ทุ่มจะเล่นลูกที่ตนทุ่มไปนั้นอีกไม่ได้จนกว่าลูกทุ่มนั้นจะได้ถูกผู้เล่นคนใดคนหนึ่งเสียก่อน การทุ่มลูกตรงเข้าประตูทีเดียวไม่นับเป็นประตู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062912" cy="4392488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ข้อ16 การเตะจากประตู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เมื่อลูกทั้งลูกได้ผ่านเส้นประตูออกไปนอกสนาม นอกจากจะได้ผ่านไปในระหว่างเสาประตูภายใต้คานประตู ไม่ว่าจะกลิ้งไปบนพื้นสนามหรือลอยไปในอากาศก็ตาม โดยฝ่ายรุกเป็นผู้ถูกลูกนั้นเป็นครั้งสุดท้าย ให้ฝ่ายรับเป็นผู้นำลูกไปวางเตะภายในเขตประตูทางด้านที่ใกล้ลูกนั้นและต้องเตะครั้งเดียวให้ลูกออกนอกเขตโทษ ถ้าเตะครั้งเดียวลูกไม่ออกนอกเขตโทษ ผู้เตะเมื่อเตะลูกแล้วจะเล่นลูกนั้นซ้ำอีกไม่ได้จนกว่าลูกจะได้ถูกผู้เล่นคนใดคนหนึ่งเสียก่อน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326263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2912" cy="4608512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ข้อ17 การเตะจากมุม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เมื่อลูกทั้งลูกได้ผ่านเส้นประตูออกไปนอกสนาม นอกจากจะผ่านไปในระหว่างเสาประตูไม่ว่าจะกลิ้งไปบนพื้นสนามหรือลอยไปในอากาศก็ตาม โดยฝ่ายรับเป็นผู้ถูกลูกนั้นเป็นครั้งสุดท้าย ให้ฝ่ายรุกนำลูกไปวางเตะภายในเขตมุม ณ ธงมุมใกล้กับที่ลูกได้ออกไปและต้องไม่ทำให้คันธงเคลื่อนที่ ในการเตะจากมุมนี้ ถ้าเตะทีเดียวลูกตรงเข้าประตูให้นับว่าได้ประตู ผู้เล่นฝ่ายตรงข้ามกับผู้เตะจากมุมนั้นจะเข้ามาอยู่ใกล้ลูกในขณะที่ผู้เตะกำลังจะเตะลูกน้อยกว่า 10 หลา ไม่ได้เว้นเสียแต่ผู้เตะจะได้เตะให้ลูกไปได้ไกลอย่างน้อยเท่ากับระยะรอบวงของลูกจึงจะเล่นต่อไปได้ จะเล่นลูกนั้นซ้ำอีกไม่ได้จนกว่าลูกนั้นจะได้ถูกหรือเล่นโดยผู้เล่นคนใดคนหนึ่งเสียก่อน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55776" y="71828"/>
            <a:ext cx="6334720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มารยาทของผู้เล่นฟุตบอลที่ดี</a:t>
            </a:r>
            <a:endParaRPr lang="en-US" sz="3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1.  แต่งกายให้เหมาะสมกับการเล่นฟุตบอล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2.  ไม่แสดงกิริยาหรือกล่าวถ้อยคำอันไม่สุภาพต่อผู้ดูหรือผู้เล่นอื่นๆ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3.  ไม่แสดงกิริยาอาการไม่พึงพอใจ หากเพื่อนร่วมทีมเล่นผิดพลาด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4.  ลงสนามแล้วเคารพผู้ดูอย่างมีระเบียบ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5.  ปฏิบัติตามกติกาการเล่นโดยเคร่งครัด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6.  ไม่กระทำการใดๆ  อันเป็นการยั่วยุหรือกลั่นแกล้งผู้เล่นฝ่ายตรงข้าม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7.  ไม่กระทำการใดๆอันเป็นการเจตนาถ่วงเกมการเล่น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83768" y="259920"/>
            <a:ext cx="6406728" cy="1470025"/>
          </a:xfrm>
        </p:spPr>
        <p:txBody>
          <a:bodyPr/>
          <a:lstStyle/>
          <a:p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บาสเกตบอล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กติกาบาสเกตบอล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5400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chemeClr val="accent6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062912" cy="4464496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กติกา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บาสเกตบอล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ดังนี้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ห้ามผู้เล่นถือลูกบอลวิ่ง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ผู้เล่นจะส่งบอลไปทิศทาง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ใหน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ก็ได้ จะใช้มือเดียว-สองมือก็ได้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ผู้เล่นจะเลี้ยงบอลไปทิศทาง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ใหน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ก็ได้ จะใช้มือเดียว-สองมือก็ได้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ผู้เล่นต้องใช้มือทั้งสองข้างครอบครองบอล และห้ามใช้ร่างกายช่วยในการครอบครองบอล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7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ในการเล่นห้ามใช้ไหล่กระแทก ห้ามใช้มือดึง ห้ามผลัก ห้ามตี หรือห้ามกระทำการใดๆให้ฝ่ายตรงข้ามล้มลง ถ้าผู้เล่นยังฝ่าฝืนถือเป็นการ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ฟาวล์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ครั้ง ถ้า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ฟาวล์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ครบ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ครั้ง ถือว่าหมดสิทธิ์เล่น จนกว่าฝ่ายหนึ่งฝ่ายใดสามารถทำประตูได้จึงกลับมาเล่นได้อีกครั้ง หากเกิดการบาดเจ็บในการแข่งขัน จะไม่มีการเปลี่ยนผู้เล่น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ห้ามใช้ขา-เท้าแตะลูก ถ้าฝ่าฝืนถือเป็นการ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ฟาวล์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ครั้ง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ถ้าฝ่ายใดฝ่ายหนึ่ง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ทำฟาวล์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ติดกัน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ครั้ง ให้อีกฝ่ายหนึ่งได้ประตู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ประตูที่สามารถทำได้หรือนับว่าได้ประตู จะต้องเป็นการโยนบอลให้ลงในตะกร้า ฝ่ายป้องกันจะไปยุ่งกับประตูไม่ได้โดยเด็ดขาด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9.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เมื่อถ้าฝ่ายใดฝ่ายหนึ่งทำลูกออกนอกสนาม อีกฝ่ายหนึ่งต้องส่งลูกเข้ามาในสนามจากขอบสนามภายใน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วินาที หากเกิน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วินาที ให้เปลี่ยนส่ง และหากผู้เล่นฝ่ายใดก็ตามพยายามถ่วงเวลาให้ปรับเป็น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ฟาวล์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10.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ผู้ตัดสินมีหน้าที่ตัดสินว่าผู้เล่นคนใด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ทำฟาวล์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และมีหน้าที่ลงโทษให้ผู้เล่นหมดสิทธิ์การเล่น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11.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ผู้ตัดสินมีหน้าที่ตัดสินว่าลูกใดที่ออกนอกสนาม และฝ่ายใดควรเป็นฝ่ายส่งลูกเข้าสนาม และทำหน้าที่เป็นผู้รักษาเวลา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บันทึกจำนวนประตูที่ทำได้ และทำหน้าที่โดยทั่วไปตามวิสัยผู้ตัดสิน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12.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การเล่นนั้นจะแบ่งออกเป็น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ครึ่ง ครึ่งละ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20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350944" cy="3168352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เกมการบาสเกตบอลจะแบ่ง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ควอเตอร์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quarter)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ซึ่งแต่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ละควอเตอร์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นั้นจะมี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 (สากล) หรือมีเพียง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 (เอ็นบีเอ) พักครึ่ง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 ส่วนพักอื่นๆอีก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 ช่วงต่อเวลา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overtime)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นาน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นาทีทีมแต่ละทีมจะเริ่มสลับฝั่งช่วงครึ่งหลัง เวลาจะนับเฉพาะขณะที่เล่น และนาฬิกาจะหยุดนับเวลาเมื่อหยุดเกม ดังนั้น เวลาในการแข่งขันจึงยาวนานมาก (ประมาณสองชั่วโมง) ในที่เริ่ม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เกมส์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จะมีผู้เล่นในสนามฝ่ายละห้าคน และและจะมีตัวสำรองทีมละ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คน ซึ่งสามารถ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เปลี่ยนตัวผู่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เล่นได้ไม่จำกัด การเปลี่ยนนั้นจะเปลี่ยนได้เฉพาะเมื่อเกมหยุดเท่านั้น </a:t>
            </a: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530" y="4869160"/>
            <a:ext cx="460851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9" y="1844824"/>
            <a:ext cx="4752528" cy="4608512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ทีมยังคงมีโค้ชผู้ซึ่งคอยดูแลทีมและเป็นผู้วางกลยุทธ์ในการเล่น รวมถึงผู้ช่วยโค้ช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ผู้จัดการทีม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นักสถิติ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แพทย์และเทรนเนอร์  เครื่องแบบมาตรฐานของผู้เล่น ชาย-หญิงได้แก่ กางเกงขาสั้น เสื้อกล้ามที่มีหมายเลขผู้เล่นชัดเจนพิมพ์ทั้งด้านหน้า-หลัง รองเท้า จะเป็นรองเท้ากีฬาหุ้มข้อเท้า ซึ่งอาจมีชื่อทีม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ชื่อนักกีฬา หรือสปอนเซอร์ พิมพ์อยู่บนชุดด้วย แต่ละทีม จะได้เวลานอกเพื่อให้โค้ชและผู้เล่นได้ปรึกษาหาลือกัน ซึ่งเวลาที่ใช้มักไม่เกินหนึ่ง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นาที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312368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302433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127246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2912" cy="468052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4.เขตโทษ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ที่เส้นประตูทั้งสองข้างห่างจากเสาประตูทั้งสองข้างออกไปข้างละ 18 หลา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เข้าไปในสนามให้ได้ฉากกับเส้นประตู แล้วเขียนเส้นตรงจดปลายเส้นทั้งสองขนานกับเส้นประตู เนื้อที่ภายในเขตนี้เรียกว่า เขตโทษ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5.เขตมุม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จากมุมสนามแต่ละแห่งเป็นจุดกลางให้เขียน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¼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ของวงกลมในสนามด้วยรัศมี 1 หลา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6.ประตู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ประตูต้องมีเสาสองต้นปักตั้งตรงบนเส้นประตู ห่างจากธงมุมสนามเข้ามาเท่าๆกัน จะติดตาข่ายไว้กับเสา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6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355976" y="2636912"/>
            <a:ext cx="4174480" cy="3816424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เกมจะถูกควบคุมโดยกรรมการและหัวหน้ากรรมการผู้ตัดสินในสนาม และกรรมการโต๊ะ (หน้าของกรรมการโต๊ะ : บันทึกคะแนน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ควบคุมเวลา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บันทึกจำนวนการฟาล์วผู้เล่น-การฟาล์วทีม ดูแลเรื่องการเปลี่ยนตัว โพ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เซสซันแอร์โรว์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ช็อตคล็อก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/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3909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2556"/>
            <a:ext cx="3528392" cy="18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8062912" cy="1470025"/>
          </a:xfrm>
        </p:spPr>
        <p:txBody>
          <a:bodyPr/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มารยาทของผู้เล่นกีฬาบาสเกตบอล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ที่ดี</a:t>
            </a:r>
            <a:endParaRPr lang="th-TH" sz="32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2912" cy="3600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มีความรู้เรื่องระเบียบและกฎกติกาการเล่น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แต่งกายด้วยชุดที่เหมาะสมต่อการเล่นหรือการแข่งขันกีฬาบาสเกตบอล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เล่นกีฬาด้วยความสนุกสนานและมีมารยาท มีความสุภาพทั้งกิริยาท่าทางตลอดจนคำพูด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ให้เกียรติและเชื่อฟัง ยอมรับคำตัดสินของผู้ตัดสิน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มีน้ำใจนักกีฬา รู้จักแพ้ รู้จักชนะ รู้จักให้อภัย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51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เป็นผู้ที่ตรงต่อเวลา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ไม่ควรดูถูกความสามารถผู้อื่น จะด้วยวาจาหรือท่าทาง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ควรแสดงความยินดีและชมเชยเมื่อผู้เล่น เล่นได้ดี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ควรเปิดโอกาสให้ผู้อื่นได้เล่นบ้างเมื่ออุปกรณ์มีจำกัด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ไม่กระทำการใดๆ อันเป็นการยั่วยุหรือกลั่นแกล้งผู้เล่นฝ่ายตรงข้าม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11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ต้องเล่นตามระเบียบตามกติกาที่กำหนดไว้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. เชื่อฟังคำสั่งของหัวหน้าทีมหรือผู้ฝึกสอน และต้องปฏิบัติตาม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endParaRPr lang="th-TH" dirty="0"/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16832"/>
            <a:ext cx="68770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/>
              <a:t>สมาชิก</a:t>
            </a:r>
            <a:r>
              <a:rPr lang="th-TH" sz="4400" b="1" dirty="0" smtClean="0"/>
              <a:t>ในกลุ่ม</a:t>
            </a:r>
          </a:p>
          <a:p>
            <a:r>
              <a:rPr lang="th-TH" sz="3200" dirty="0" smtClean="0"/>
              <a:t>		553230282-3     นางสาว</a:t>
            </a:r>
            <a:r>
              <a:rPr lang="th-TH" sz="3200" dirty="0"/>
              <a:t>กัญญารัตน์ คง</a:t>
            </a:r>
            <a:r>
              <a:rPr lang="th-TH" sz="3200" dirty="0" smtClean="0"/>
              <a:t>สำราญ</a:t>
            </a:r>
          </a:p>
          <a:p>
            <a:r>
              <a:rPr lang="th-TH" sz="3200" dirty="0" smtClean="0"/>
              <a:t>		553230283-1     นาย</a:t>
            </a:r>
            <a:r>
              <a:rPr lang="th-TH" sz="3200" dirty="0"/>
              <a:t>กิตติศักดิ์ พวง</a:t>
            </a:r>
            <a:r>
              <a:rPr lang="th-TH" sz="3200" dirty="0" smtClean="0"/>
              <a:t>แก้ว</a:t>
            </a:r>
          </a:p>
          <a:p>
            <a:r>
              <a:rPr lang="th-TH" sz="3200" dirty="0" smtClean="0"/>
              <a:t>		553230285-7     นางสาว</a:t>
            </a:r>
            <a:r>
              <a:rPr lang="th-TH" sz="3200" dirty="0" err="1"/>
              <a:t>ณิศา</a:t>
            </a:r>
            <a:r>
              <a:rPr lang="th-TH" sz="3200" dirty="0"/>
              <a:t>ชล สัจเขต</a:t>
            </a:r>
            <a:br>
              <a:rPr lang="th-TH" sz="3200" dirty="0"/>
            </a:br>
            <a:r>
              <a:rPr lang="th-TH" sz="3200" dirty="0" smtClean="0"/>
              <a:t>		553230552-0</a:t>
            </a:r>
            <a:r>
              <a:rPr lang="th-TH" sz="3200" dirty="0"/>
              <a:t>	  นางสาวกุสุมา </a:t>
            </a:r>
            <a:r>
              <a:rPr lang="th-TH" sz="3200" dirty="0" err="1"/>
              <a:t>สุ่ย</a:t>
            </a:r>
            <a:r>
              <a:rPr lang="th-TH" sz="3200" dirty="0"/>
              <a:t>หล้า</a:t>
            </a:r>
            <a:br>
              <a:rPr lang="th-TH" sz="3200" dirty="0"/>
            </a:br>
            <a:r>
              <a:rPr lang="th-TH" sz="3200" dirty="0" smtClean="0"/>
              <a:t>		553230559-6</a:t>
            </a:r>
            <a:r>
              <a:rPr lang="th-TH" sz="3200" dirty="0"/>
              <a:t>	  นายราชัน ภูกาบ</a:t>
            </a:r>
            <a:r>
              <a:rPr lang="th-TH" sz="3200" dirty="0" err="1"/>
              <a:t>เพ็ชร์</a:t>
            </a:r>
            <a:endParaRPr lang="th-TH" sz="3200" dirty="0"/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71828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rmAutofit/>
          </a:bodyPr>
          <a:lstStyle/>
          <a:p>
            <a:endParaRPr lang="th-TH" dirty="0"/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4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16127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422952" cy="4896544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ข้อ2 ลูกบอล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ลูกต้องกลม เปลือกนอกทำด้วยหนัง หรือวัตถุอื่นใดที่ได้รับการยินยอมให้ใช้ ห้ามใช้วัตถุใดที่อาจกระทำให้เป็นอันตรายแก่ผู้เล่น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ข้อ3 จำนวนผู้เล่น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การเล่นฟุตบอล ให้เล่นกันระหว่าง 2 ชุด ชุดหนึ่งมีผู้เล่นไม่เกิน 11 คน โดยให้ผู้เล่นคนหนึ่งเป็นผู้รักษาประตู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ข้อ4 อุปกรณ์ของผู้เล่น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1.ผู้เล่นจะสวมสิ่งหนึ่งสิ่งใดซึ่งจะเป็นอันตรายแก่ผู้เล่นอื่นไม่ได้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2.รองเท้า (หุ้มข้อหรือธรรมดา)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3.ผู้รักษาประตู ควรใช้เครื่องแต่งกายที่มีสีต่างกับผู้เล่นและผู้ตัดสินอย่างเด่นชัด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005064"/>
            <a:ext cx="29427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92075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824536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ข้อ5 ผู้ตัดสิน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ผู้ตัดสิน ต้องได้รับการแต่งตั้งเพื่อทำหน้าที่เป็นผู้ตัดสินในการแข่งขันแต่ละครั้ง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ผู้ตัดสิน มีอำนาจลงโทษผู้กระทำผิด แม้ว่าความผิดนั้นจะได้เกิดขึ้นในขณะพักการเล่นชั่วคราว หรือ ขณะที่ลูกตาย คำตัดสินของผู้ตัดสินในข้อเท็จจริงเกี่ยวกับการเล่นนั้น ให้ถือเป็นเด็ดขาดเพียงเท่าที่เกี่ยวกับผลของการเล่นนั้น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ข้อ6 ผู้กำกับเส้น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ผู้กำกับเส้นทั้งสองคนต้องได้รับการแต่งตั้งให้มีหน้าที่แจ้งว่า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1.เมื่อใดลูกออก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2.ฝ่ายใดมีสิทธิ์ที่จะได้เตะมุม เตะจากประตูหรือทุ่มลูก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3.เมื่อมีการเปลี่ยนตัวผู้เล่น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71600" y="92075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82453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ข้อ7 ระยะเวลาเล่น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นอกจากจะตกลงกันเป็นอย่างอื่น ให้กำหนดระยะเวลาเล่นเป็นสองตอน ตอนละเท่าๆกัน ตอนละ 45 นาที ภายใต้เงื่อนไขต่อไปนี้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1.ชดเชยเวลาอันเนื่องจากอุบัติเหตุหรือเหตุอื่นๆที่เสียไปแต่ละตอน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2.เพิ่มเวลาสำหรับการเตะโทษ ณ จุดเตะโทษให้เสร็จสิ้นไป ถึงแม้ว่าระยะเวลาตามปกติหมดแล้ว จะเป็นในครึ่งเวลาแรกหรือในครึ่งเวลาหลังก็ตาม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3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99537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82453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ข้อ8 การเริ่มเล่น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1.เมื่อเริ่มเล่น ในการที่จะเลือกแดนหรือเลือกเตะเริ่มเล่นก่อน ให้ตัดสินโดยการเสี่ยง ด้วยการโยนหัว โยนก้อย ฝ่ายที่ชนะการเสี่ยงเป็นผู้มีสิทธิ์ในการเลือกแดนหรือเลือกเตะ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2.เมื่อได้ประตู การเล่นต้องเริ่มต้นใหม่ ในทำนองเดียวกัน โดยผู้เล่นคนหนึ่งของฝ่ายที่เสียประตู เป็นผู้เล่น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3.เมื่อหมดครึ่งเวลา การตั้งต้นเล่นใหม่หลังจากได้หยุดพักระหว่างครึ่งเวลาแล้ว ให้เปลี่ยนแดนและให้ผู้เล่นคนหนึ่งของชุดฝ่ายตรงข้ามที่มิได้เตะเริ่มเล่นในตอนแรก เป็นผู้เตะเริ่มเล่น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83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62912" cy="4248472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28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นับประตู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เมื่อลูกทั้งลูกได้ผ่านเส้นประตูเข้าไปในระหว่างเสาประตูทั้งสองและภายใต้คานประตู โดยผู้เล่นฝ่ายรุกไม่ได้ขวางหรือใช้มือหรือแขนทำให้ลูกนั้นเข้าไปในประตู นอกจากผู้รักษาประตูซึ่งอยู่ภายในเขตโทษของตนเมื่อการเล่นเสร็จแล้ว ฝ่ายที่ได้ประตูมากกว่าเป็นฝ่ายชนะ ถ้าทั้งสองฝ่ายไม่ได้หรือได้ประตูเท่ากัน นับว่า เสมอกัน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61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65033" y="69092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608512"/>
          </a:xfrm>
        </p:spPr>
        <p:txBody>
          <a:bodyPr>
            <a:noAutofit/>
          </a:bodyPr>
          <a:lstStyle/>
          <a:p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</a:t>
            </a: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การล้ำหน้า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1.ผู้เล่นจะอยู่ในตำแหน่งล้ำหน้า ถ้าเขาอยู่ใกล้เส้นประตูของคู่ต่อสู้กว่าลูกบอล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2.ผู้เล่นจะถูกตัดสินให้เป็นเล่นล้ำหน้าและจะถูกลงโทษ ถ้าผู้ตัดสินพิจารณาเห็นว่าขณะที่ลูกโดนหรือลูกเล่นโดยผู้เล่นฝ่ายเดียวกัน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129658" cy="239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55860"/>
            <a:ext cx="3534649" cy="23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1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92075"/>
            <a:ext cx="8062912" cy="147002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2912" cy="4824536"/>
          </a:xfrm>
        </p:spPr>
        <p:txBody>
          <a:bodyPr>
            <a:noAutofit/>
          </a:bodyPr>
          <a:lstStyle/>
          <a:p>
            <a:r>
              <a:rPr lang="th-TH" sz="25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ข้อ12 การเล่นที่ผิดกติกาและเสียมารยาท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ผู้เล่นคนใดเจตนากระทำผิดข้อหนึ่งข้อใดใน 9 ข้อ ดังต่อไปนี้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1.แตะ หรือ พยายามจะเตะคู่ต่อสู้</a:t>
            </a:r>
            <a:r>
              <a:rPr lang="en-US" sz="2500" dirty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2.ขัดขาคู่ต่อสู้ คือทำหรือพยายามจะทำให้คู่ต่อสู้ล้มลงด้วยการใช้ขา หรือด้วยการหมอบลงข้างหน้าหรือข้างหลัง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3.กระโดดเข้าหาคู่ต่อสู้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4.ชนคู่ต่อสู้อย่าง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รุนแรง ฉุด </a:t>
            </a:r>
            <a:r>
              <a:rPr lang="th-TH" sz="2500" dirty="0">
                <a:latin typeface="Angsana New" pitchFamily="18" charset="-34"/>
                <a:cs typeface="Angsana New" pitchFamily="18" charset="-34"/>
              </a:rPr>
              <a:t>ดึง คู่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ต่อสู้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500" dirty="0">
                <a:latin typeface="Angsana New" pitchFamily="18" charset="-34"/>
                <a:cs typeface="Angsana New" pitchFamily="18" charset="-34"/>
              </a:rPr>
              <a:t>5.ชนคู่ต่อสู้ข้างหลัง นอกจากคู่ต่อสู้นั้นเจตนากีดกัน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endParaRPr lang="th-TH" sz="25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iT Service\Desktop\ดาวน์โหล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621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2352675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5724"/>
            <a:ext cx="3317730" cy="245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TC102455596[[fn=ฤดูใบไม้ผลิ]]</Template>
  <TotalTime>349</TotalTime>
  <Words>2363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Spring</vt:lpstr>
      <vt:lpstr>ฟุตบอล : กติกาการแข่งขันฟุตบอล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บาสเกตบอล:กติกาบาสเกตบอล </vt:lpstr>
      <vt:lpstr>Slide 16</vt:lpstr>
      <vt:lpstr>Slide 17</vt:lpstr>
      <vt:lpstr>Slide 18</vt:lpstr>
      <vt:lpstr>Slide 19</vt:lpstr>
      <vt:lpstr>Slide 20</vt:lpstr>
      <vt:lpstr>มารยาทของผู้เล่นกีฬาบาสเกตบอลที่ดี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 Service</dc:creator>
  <cp:lastModifiedBy>Coala</cp:lastModifiedBy>
  <cp:revision>22</cp:revision>
  <dcterms:created xsi:type="dcterms:W3CDTF">2013-09-10T07:07:44Z</dcterms:created>
  <dcterms:modified xsi:type="dcterms:W3CDTF">2013-09-10T14:12:41Z</dcterms:modified>
</cp:coreProperties>
</file>